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sldIdLst>
    <p:sldId id="257" r:id="rId2"/>
    <p:sldId id="260" r:id="rId3"/>
    <p:sldId id="267" r:id="rId4"/>
    <p:sldId id="268" r:id="rId5"/>
    <p:sldId id="269" r:id="rId6"/>
    <p:sldId id="270" r:id="rId7"/>
    <p:sldId id="271" r:id="rId8"/>
    <p:sldId id="263" r:id="rId9"/>
    <p:sldId id="333" r:id="rId10"/>
    <p:sldId id="334" r:id="rId11"/>
    <p:sldId id="335" r:id="rId12"/>
    <p:sldId id="336" r:id="rId13"/>
    <p:sldId id="337" r:id="rId14"/>
    <p:sldId id="276" r:id="rId15"/>
    <p:sldId id="277" r:id="rId16"/>
    <p:sldId id="279" r:id="rId17"/>
    <p:sldId id="272" r:id="rId18"/>
    <p:sldId id="273" r:id="rId19"/>
    <p:sldId id="338" r:id="rId20"/>
    <p:sldId id="275" r:id="rId21"/>
    <p:sldId id="289" r:id="rId22"/>
    <p:sldId id="290" r:id="rId23"/>
    <p:sldId id="291" r:id="rId24"/>
    <p:sldId id="292" r:id="rId25"/>
    <p:sldId id="293" r:id="rId26"/>
    <p:sldId id="348" r:id="rId27"/>
    <p:sldId id="349" r:id="rId28"/>
    <p:sldId id="294" r:id="rId29"/>
    <p:sldId id="295" r:id="rId30"/>
    <p:sldId id="296" r:id="rId31"/>
    <p:sldId id="297" r:id="rId32"/>
    <p:sldId id="556" r:id="rId33"/>
    <p:sldId id="339" r:id="rId34"/>
    <p:sldId id="340" r:id="rId35"/>
    <p:sldId id="341" r:id="rId36"/>
    <p:sldId id="342" r:id="rId37"/>
    <p:sldId id="343" r:id="rId38"/>
    <p:sldId id="344" r:id="rId39"/>
    <p:sldId id="345" r:id="rId40"/>
    <p:sldId id="346" r:id="rId41"/>
    <p:sldId id="347" r:id="rId42"/>
    <p:sldId id="412" r:id="rId43"/>
    <p:sldId id="506" r:id="rId44"/>
    <p:sldId id="554" r:id="rId45"/>
    <p:sldId id="553" r:id="rId46"/>
    <p:sldId id="552" r:id="rId47"/>
    <p:sldId id="511" r:id="rId48"/>
    <p:sldId id="298" r:id="rId49"/>
    <p:sldId id="299" r:id="rId50"/>
    <p:sldId id="300" r:id="rId51"/>
    <p:sldId id="543" r:id="rId52"/>
    <p:sldId id="544" r:id="rId53"/>
    <p:sldId id="468" r:id="rId54"/>
    <p:sldId id="469" r:id="rId55"/>
    <p:sldId id="521" r:id="rId56"/>
    <p:sldId id="525" r:id="rId57"/>
    <p:sldId id="522" r:id="rId58"/>
    <p:sldId id="523" r:id="rId59"/>
    <p:sldId id="526" r:id="rId60"/>
    <p:sldId id="473" r:id="rId61"/>
    <p:sldId id="557" r:id="rId62"/>
    <p:sldId id="558" r:id="rId63"/>
    <p:sldId id="559" r:id="rId64"/>
    <p:sldId id="565" r:id="rId65"/>
    <p:sldId id="560" r:id="rId66"/>
    <p:sldId id="566" r:id="rId67"/>
    <p:sldId id="561" r:id="rId68"/>
    <p:sldId id="550" r:id="rId69"/>
    <p:sldId id="545" r:id="rId70"/>
    <p:sldId id="551" r:id="rId71"/>
    <p:sldId id="527" r:id="rId72"/>
    <p:sldId id="530" r:id="rId73"/>
    <p:sldId id="529" r:id="rId74"/>
    <p:sldId id="563" r:id="rId75"/>
    <p:sldId id="564" r:id="rId76"/>
    <p:sldId id="301" r:id="rId77"/>
    <p:sldId id="302" r:id="rId7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33CCFF"/>
    <a:srgbClr val="FF5050"/>
    <a:srgbClr val="CC3399"/>
    <a:srgbClr val="F5E4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51" autoAdjust="0"/>
  </p:normalViewPr>
  <p:slideViewPr>
    <p:cSldViewPr snapToGrid="0">
      <p:cViewPr varScale="1">
        <p:scale>
          <a:sx n="67" d="100"/>
          <a:sy n="67" d="100"/>
        </p:scale>
        <p:origin x="566"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C2F75-49BB-46DF-999D-1E522260A32D}" type="datetimeFigureOut">
              <a:rPr lang="zh-CN" altLang="en-US" smtClean="0"/>
              <a:t>2023/12/28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721A7-8929-458A-AAC5-6B66587CAE62}" type="slidenum">
              <a:rPr lang="zh-CN" altLang="en-US" smtClean="0"/>
              <a:t>‹#›</a:t>
            </a:fld>
            <a:endParaRPr lang="zh-CN" altLang="en-US"/>
          </a:p>
        </p:txBody>
      </p:sp>
    </p:spTree>
    <p:extLst>
      <p:ext uri="{BB962C8B-B14F-4D97-AF65-F5344CB8AC3E}">
        <p14:creationId xmlns:p14="http://schemas.microsoft.com/office/powerpoint/2010/main" val="140523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log.csdn.net/weixin_44885180/article/details/124188336"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Understanding LSTM Networks -- </a:t>
            </a:r>
            <a:r>
              <a:rPr lang="en-US" altLang="zh-CN" dirty="0" err="1">
                <a:hlinkClick r:id="rId3"/>
              </a:rPr>
              <a:t>colah's</a:t>
            </a:r>
            <a:r>
              <a:rPr lang="en-US" altLang="zh-CN" dirty="0">
                <a:hlinkClick r:id="rId3"/>
              </a:rPr>
              <a:t> blog</a:t>
            </a:r>
            <a:endParaRPr lang="en-US" altLang="zh-CN" dirty="0"/>
          </a:p>
          <a:p>
            <a:pPr algn="just"/>
            <a:r>
              <a:rPr lang="en-US" altLang="zh-CN" b="0" i="0" dirty="0">
                <a:solidFill>
                  <a:srgbClr val="333333"/>
                </a:solidFill>
                <a:effectLst/>
                <a:latin typeface="CMS"/>
              </a:rPr>
              <a:t>The LSTM does have the ability to remove or add information to the cell state, carefully regulated by structures called gates.</a:t>
            </a:r>
          </a:p>
          <a:p>
            <a:pPr algn="just"/>
            <a:r>
              <a:rPr lang="en-US" altLang="zh-CN" b="0" i="0" dirty="0">
                <a:solidFill>
                  <a:srgbClr val="333333"/>
                </a:solidFill>
                <a:effectLst/>
                <a:latin typeface="CMS"/>
              </a:rPr>
              <a:t>Gates are a way to optionally let information through. They are composed out of a sigmoid neural net layer and a pointwise multiplication operation.</a:t>
            </a:r>
          </a:p>
          <a:p>
            <a:pPr algn="just"/>
            <a:r>
              <a:rPr lang="en-US" altLang="zh-CN" b="0" i="0" dirty="0">
                <a:solidFill>
                  <a:srgbClr val="333333"/>
                </a:solidFill>
                <a:effectLst/>
                <a:latin typeface="CMS"/>
              </a:rPr>
              <a:t>The sigmoid layer outputs numbers between zero and one, describing how much of each component should be let through. A value of zero means “let nothing through,” while a value of one means “let everything through!”</a:t>
            </a:r>
          </a:p>
          <a:p>
            <a:pPr algn="just"/>
            <a:r>
              <a:rPr lang="en-US" altLang="zh-CN" b="0" i="0" dirty="0">
                <a:solidFill>
                  <a:srgbClr val="333333"/>
                </a:solidFill>
                <a:effectLst/>
                <a:latin typeface="CMS"/>
              </a:rPr>
              <a:t>An LSTM has three of these gates, to protect and control the cell state.</a:t>
            </a:r>
          </a:p>
          <a:p>
            <a:endParaRPr lang="zh-CN" altLang="en-US" dirty="0"/>
          </a:p>
        </p:txBody>
      </p:sp>
      <p:sp>
        <p:nvSpPr>
          <p:cNvPr id="4" name="灯片编号占位符 3"/>
          <p:cNvSpPr>
            <a:spLocks noGrp="1"/>
          </p:cNvSpPr>
          <p:nvPr>
            <p:ph type="sldNum" sz="quarter" idx="5"/>
          </p:nvPr>
        </p:nvSpPr>
        <p:spPr/>
        <p:txBody>
          <a:bodyPr/>
          <a:lstStyle/>
          <a:p>
            <a:fld id="{73B721A7-8929-458A-AAC5-6B66587CAE62}" type="slidenum">
              <a:rPr lang="zh-CN" altLang="en-US" smtClean="0"/>
              <a:t>63</a:t>
            </a:fld>
            <a:endParaRPr lang="zh-CN" altLang="en-US"/>
          </a:p>
        </p:txBody>
      </p:sp>
    </p:spTree>
    <p:extLst>
      <p:ext uri="{BB962C8B-B14F-4D97-AF65-F5344CB8AC3E}">
        <p14:creationId xmlns:p14="http://schemas.microsoft.com/office/powerpoint/2010/main" val="4018797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0" i="0" dirty="0">
                <a:solidFill>
                  <a:srgbClr val="333333"/>
                </a:solidFill>
                <a:effectLst/>
                <a:latin typeface="CMS"/>
              </a:rPr>
              <a:t>The first step in our LSTM is to decide what information we’re going to throw away from the cell state. This decision is made by a sigmoid layer called the “forget gate layer.” It looks at </a:t>
            </a:r>
            <a:r>
              <a:rPr lang="en-US" altLang="zh-CN" b="0" i="0" u="none" strike="noStrike" dirty="0">
                <a:solidFill>
                  <a:srgbClr val="333333"/>
                </a:solidFill>
                <a:effectLst/>
                <a:latin typeface="MathJax_Math-italic"/>
              </a:rPr>
              <a:t>h_t</a:t>
            </a:r>
            <a:r>
              <a:rPr lang="en-US" altLang="zh-CN" b="0" i="0" u="none" strike="noStrike" dirty="0">
                <a:solidFill>
                  <a:srgbClr val="333333"/>
                </a:solidFill>
                <a:effectLst/>
                <a:latin typeface="MathJax_Main"/>
              </a:rPr>
              <a:t>−1</a:t>
            </a:r>
            <a:r>
              <a:rPr lang="en-US" altLang="zh-CN" b="0" i="0" dirty="0">
                <a:solidFill>
                  <a:srgbClr val="333333"/>
                </a:solidFill>
                <a:effectLst/>
                <a:latin typeface="CMS"/>
              </a:rPr>
              <a:t> and </a:t>
            </a:r>
            <a:r>
              <a:rPr lang="en-US" altLang="zh-CN" b="0" i="0" u="none" strike="noStrike" dirty="0" err="1">
                <a:solidFill>
                  <a:srgbClr val="333333"/>
                </a:solidFill>
                <a:effectLst/>
                <a:latin typeface="MathJax_Math-italic"/>
              </a:rPr>
              <a:t>x_t</a:t>
            </a:r>
            <a:r>
              <a:rPr lang="en-US" altLang="zh-CN" b="0" i="0" u="none" strike="noStrike" dirty="0">
                <a:solidFill>
                  <a:srgbClr val="333333"/>
                </a:solidFill>
                <a:effectLst/>
                <a:latin typeface="MathJax_Math-italic"/>
              </a:rPr>
              <a:t>,</a:t>
            </a:r>
            <a:r>
              <a:rPr lang="en-US" altLang="zh-CN" b="0" i="0" dirty="0">
                <a:solidFill>
                  <a:srgbClr val="333333"/>
                </a:solidFill>
                <a:effectLst/>
                <a:latin typeface="CMS"/>
              </a:rPr>
              <a:t> and outputs a number between </a:t>
            </a:r>
            <a:r>
              <a:rPr lang="en-US" altLang="zh-CN" b="0" i="0" u="none" strike="noStrike" dirty="0">
                <a:solidFill>
                  <a:srgbClr val="333333"/>
                </a:solidFill>
                <a:effectLst/>
                <a:latin typeface="MathJax_Main"/>
              </a:rPr>
              <a:t>0</a:t>
            </a:r>
            <a:r>
              <a:rPr lang="en-US" altLang="zh-CN" b="0" i="0" dirty="0">
                <a:solidFill>
                  <a:srgbClr val="333333"/>
                </a:solidFill>
                <a:effectLst/>
                <a:latin typeface="CMS"/>
              </a:rPr>
              <a:t> and </a:t>
            </a:r>
            <a:r>
              <a:rPr lang="en-US" altLang="zh-CN" b="0" i="0" u="none" strike="noStrike" dirty="0">
                <a:solidFill>
                  <a:srgbClr val="333333"/>
                </a:solidFill>
                <a:effectLst/>
                <a:latin typeface="CMS"/>
              </a:rPr>
              <a:t>1</a:t>
            </a:r>
            <a:r>
              <a:rPr lang="en-US" altLang="zh-CN" b="0" i="0" dirty="0">
                <a:solidFill>
                  <a:srgbClr val="333333"/>
                </a:solidFill>
                <a:effectLst/>
                <a:latin typeface="CMS"/>
              </a:rPr>
              <a:t> for each number in the cell state </a:t>
            </a:r>
            <a:r>
              <a:rPr lang="en-US" altLang="zh-CN" b="0" i="0" u="none" strike="noStrike" dirty="0">
                <a:solidFill>
                  <a:srgbClr val="333333"/>
                </a:solidFill>
                <a:effectLst/>
                <a:latin typeface="MathJax_Math-italic"/>
              </a:rPr>
              <a:t>C_t</a:t>
            </a:r>
            <a:r>
              <a:rPr lang="en-US" altLang="zh-CN" b="0" i="0" u="none" strike="noStrike" dirty="0">
                <a:solidFill>
                  <a:srgbClr val="333333"/>
                </a:solidFill>
                <a:effectLst/>
                <a:latin typeface="MathJax_Main"/>
              </a:rPr>
              <a:t>−1</a:t>
            </a:r>
            <a:r>
              <a:rPr lang="en-US" altLang="zh-CN" b="0" i="0" dirty="0">
                <a:solidFill>
                  <a:srgbClr val="333333"/>
                </a:solidFill>
                <a:effectLst/>
                <a:latin typeface="CMS"/>
              </a:rPr>
              <a:t>. A </a:t>
            </a:r>
            <a:r>
              <a:rPr lang="en-US" altLang="zh-CN" b="0" i="0" u="none" strike="noStrike" dirty="0">
                <a:solidFill>
                  <a:srgbClr val="333333"/>
                </a:solidFill>
                <a:effectLst/>
                <a:latin typeface="CMS"/>
              </a:rPr>
              <a:t>1</a:t>
            </a:r>
            <a:r>
              <a:rPr lang="en-US" altLang="zh-CN" b="0" i="0" dirty="0">
                <a:solidFill>
                  <a:srgbClr val="333333"/>
                </a:solidFill>
                <a:effectLst/>
                <a:latin typeface="CMS"/>
              </a:rPr>
              <a:t> represents “completely keep this” while a </a:t>
            </a:r>
            <a:r>
              <a:rPr lang="en-US" altLang="zh-CN" b="0" i="0" u="none" strike="noStrike" dirty="0">
                <a:solidFill>
                  <a:srgbClr val="333333"/>
                </a:solidFill>
                <a:effectLst/>
                <a:latin typeface="CMS"/>
              </a:rPr>
              <a:t>0</a:t>
            </a:r>
            <a:r>
              <a:rPr lang="en-US" altLang="zh-CN" b="0" i="0" dirty="0">
                <a:solidFill>
                  <a:srgbClr val="333333"/>
                </a:solidFill>
                <a:effectLst/>
                <a:latin typeface="CMS"/>
              </a:rPr>
              <a:t> represents “completely get rid of this.”</a:t>
            </a:r>
          </a:p>
          <a:p>
            <a:pPr algn="just"/>
            <a:r>
              <a:rPr lang="en-US" altLang="zh-CN" b="0" i="0" dirty="0">
                <a:solidFill>
                  <a:srgbClr val="333333"/>
                </a:solidFill>
                <a:effectLst/>
                <a:latin typeface="CMS"/>
              </a:rPr>
              <a:t>Let’s go back to our example of a language model trying to predict the next word based on all the previous ones. In such a problem, the cell state might include the gender of the present subject, so that the correct pronouns can be used. When we see a new subject, we want to forget the gender of the old subject.</a:t>
            </a:r>
          </a:p>
        </p:txBody>
      </p:sp>
      <p:sp>
        <p:nvSpPr>
          <p:cNvPr id="4" name="灯片编号占位符 3"/>
          <p:cNvSpPr>
            <a:spLocks noGrp="1"/>
          </p:cNvSpPr>
          <p:nvPr>
            <p:ph type="sldNum" sz="quarter" idx="5"/>
          </p:nvPr>
        </p:nvSpPr>
        <p:spPr/>
        <p:txBody>
          <a:bodyPr/>
          <a:lstStyle/>
          <a:p>
            <a:fld id="{73B721A7-8929-458A-AAC5-6B66587CAE62}" type="slidenum">
              <a:rPr lang="zh-CN" altLang="en-US" smtClean="0"/>
              <a:t>64</a:t>
            </a:fld>
            <a:endParaRPr lang="zh-CN" altLang="en-US"/>
          </a:p>
        </p:txBody>
      </p:sp>
    </p:spTree>
    <p:extLst>
      <p:ext uri="{BB962C8B-B14F-4D97-AF65-F5344CB8AC3E}">
        <p14:creationId xmlns:p14="http://schemas.microsoft.com/office/powerpoint/2010/main" val="2155826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0" i="0" dirty="0">
                <a:solidFill>
                  <a:srgbClr val="333333"/>
                </a:solidFill>
                <a:effectLst/>
                <a:latin typeface="CMS"/>
              </a:rPr>
              <a:t>The next step is to decide what new information we’re going to store in the cell state. This has two parts. First, a sigmoid layer called the “input gate layer” decides which values we’ll update. Next, a tanh layer creates a vector of new candidate values, </a:t>
            </a:r>
            <a:r>
              <a:rPr lang="en-US" altLang="zh-CN" b="0" i="0" u="none" strike="noStrike" dirty="0" err="1">
                <a:solidFill>
                  <a:srgbClr val="333333"/>
                </a:solidFill>
                <a:effectLst/>
                <a:latin typeface="MathJax_Math-italic"/>
              </a:rPr>
              <a:t>C</a:t>
            </a:r>
            <a:r>
              <a:rPr lang="en-US" altLang="zh-CN" b="0" i="0" u="none" strike="noStrike" dirty="0" err="1">
                <a:solidFill>
                  <a:srgbClr val="333333"/>
                </a:solidFill>
                <a:effectLst/>
                <a:latin typeface="MathJax_Main"/>
              </a:rPr>
              <a:t>~</a:t>
            </a:r>
            <a:r>
              <a:rPr lang="en-US" altLang="zh-CN" b="0" i="0" u="none" strike="noStrike" dirty="0" err="1">
                <a:solidFill>
                  <a:srgbClr val="333333"/>
                </a:solidFill>
                <a:effectLst/>
                <a:latin typeface="MathJax_Math-italic"/>
              </a:rPr>
              <a:t>t</a:t>
            </a:r>
            <a:r>
              <a:rPr lang="en-US" altLang="zh-CN" b="0" i="0" dirty="0">
                <a:solidFill>
                  <a:srgbClr val="333333"/>
                </a:solidFill>
                <a:effectLst/>
                <a:latin typeface="CMS"/>
              </a:rPr>
              <a:t>, that could be added to the state. In the next step, we’ll combine these two to create an update to the state.</a:t>
            </a:r>
          </a:p>
          <a:p>
            <a:pPr algn="just"/>
            <a:r>
              <a:rPr lang="en-US" altLang="zh-CN" b="0" i="0" dirty="0">
                <a:solidFill>
                  <a:srgbClr val="333333"/>
                </a:solidFill>
                <a:effectLst/>
                <a:latin typeface="CMS"/>
              </a:rPr>
              <a:t>In the example of our language model, we’d want to add the gender of the new subject to the cell state, to replace the old one we’re forgetting.</a:t>
            </a:r>
          </a:p>
          <a:p>
            <a:br>
              <a:rPr lang="en-US" altLang="zh-CN" dirty="0"/>
            </a:br>
            <a:endParaRPr lang="zh-CN" altLang="en-US" dirty="0"/>
          </a:p>
        </p:txBody>
      </p:sp>
      <p:sp>
        <p:nvSpPr>
          <p:cNvPr id="4" name="灯片编号占位符 3"/>
          <p:cNvSpPr>
            <a:spLocks noGrp="1"/>
          </p:cNvSpPr>
          <p:nvPr>
            <p:ph type="sldNum" sz="quarter" idx="5"/>
          </p:nvPr>
        </p:nvSpPr>
        <p:spPr/>
        <p:txBody>
          <a:bodyPr/>
          <a:lstStyle/>
          <a:p>
            <a:fld id="{73B721A7-8929-458A-AAC5-6B66587CAE62}" type="slidenum">
              <a:rPr lang="zh-CN" altLang="en-US" smtClean="0"/>
              <a:t>65</a:t>
            </a:fld>
            <a:endParaRPr lang="zh-CN" altLang="en-US"/>
          </a:p>
        </p:txBody>
      </p:sp>
    </p:spTree>
    <p:extLst>
      <p:ext uri="{BB962C8B-B14F-4D97-AF65-F5344CB8AC3E}">
        <p14:creationId xmlns:p14="http://schemas.microsoft.com/office/powerpoint/2010/main" val="1658099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0" i="0" dirty="0">
                <a:solidFill>
                  <a:srgbClr val="333333"/>
                </a:solidFill>
                <a:effectLst/>
                <a:latin typeface="CMS"/>
              </a:rPr>
              <a:t>It’s now time to update the old cell state, </a:t>
            </a:r>
            <a:r>
              <a:rPr lang="en-US" altLang="zh-CN" b="0" i="0" u="none" strike="noStrike" dirty="0">
                <a:solidFill>
                  <a:srgbClr val="333333"/>
                </a:solidFill>
                <a:effectLst/>
                <a:latin typeface="MathJax_Math-italic"/>
              </a:rPr>
              <a:t>Ct</a:t>
            </a:r>
            <a:r>
              <a:rPr lang="en-US" altLang="zh-CN" b="0" i="0" u="none" strike="noStrike" dirty="0">
                <a:solidFill>
                  <a:srgbClr val="333333"/>
                </a:solidFill>
                <a:effectLst/>
                <a:latin typeface="MathJax_Main"/>
              </a:rPr>
              <a:t>−1</a:t>
            </a:r>
            <a:r>
              <a:rPr lang="en-US" altLang="zh-CN" b="0" i="0" dirty="0">
                <a:solidFill>
                  <a:srgbClr val="333333"/>
                </a:solidFill>
                <a:effectLst/>
                <a:latin typeface="CMS"/>
              </a:rPr>
              <a:t>, into the new cell state </a:t>
            </a:r>
            <a:r>
              <a:rPr lang="en-US" altLang="zh-CN" b="0" i="0" u="none" strike="noStrike" dirty="0">
                <a:solidFill>
                  <a:srgbClr val="333333"/>
                </a:solidFill>
                <a:effectLst/>
                <a:latin typeface="MathJax_Math-italic"/>
              </a:rPr>
              <a:t>Ct</a:t>
            </a:r>
            <a:r>
              <a:rPr lang="en-US" altLang="zh-CN" b="0" i="0" dirty="0">
                <a:solidFill>
                  <a:srgbClr val="333333"/>
                </a:solidFill>
                <a:effectLst/>
                <a:latin typeface="CMS"/>
              </a:rPr>
              <a:t>. The previous steps already decided what to do, we just need to actually do it.</a:t>
            </a:r>
          </a:p>
          <a:p>
            <a:pPr algn="just"/>
            <a:r>
              <a:rPr lang="en-US" altLang="zh-CN" b="0" i="0" dirty="0">
                <a:solidFill>
                  <a:srgbClr val="333333"/>
                </a:solidFill>
                <a:effectLst/>
                <a:latin typeface="CMS"/>
              </a:rPr>
              <a:t>We multiply the old state by </a:t>
            </a:r>
            <a:r>
              <a:rPr lang="en-US" altLang="zh-CN" b="0" i="0" u="none" strike="noStrike" dirty="0">
                <a:solidFill>
                  <a:srgbClr val="333333"/>
                </a:solidFill>
                <a:effectLst/>
                <a:latin typeface="MathJax_Math-italic"/>
              </a:rPr>
              <a:t>ft</a:t>
            </a:r>
            <a:r>
              <a:rPr lang="en-US" altLang="zh-CN" b="0" i="0" dirty="0">
                <a:solidFill>
                  <a:srgbClr val="333333"/>
                </a:solidFill>
                <a:effectLst/>
                <a:latin typeface="CMS"/>
              </a:rPr>
              <a:t>, forgetting the things we decided to forget earlier. Then we add </a:t>
            </a:r>
            <a:r>
              <a:rPr lang="en-US" altLang="zh-CN" b="0" i="0" u="none" strike="noStrike" dirty="0" err="1">
                <a:solidFill>
                  <a:srgbClr val="333333"/>
                </a:solidFill>
                <a:effectLst/>
                <a:latin typeface="MathJax_Math-italic"/>
              </a:rPr>
              <a:t>it</a:t>
            </a:r>
            <a:r>
              <a:rPr lang="en-US" altLang="zh-CN" b="0" i="0" u="none" strike="noStrike" dirty="0" err="1">
                <a:solidFill>
                  <a:srgbClr val="333333"/>
                </a:solidFill>
                <a:effectLst/>
                <a:latin typeface="MathJax_Main"/>
              </a:rPr>
              <a:t>∗</a:t>
            </a:r>
            <a:r>
              <a:rPr lang="en-US" altLang="zh-CN" b="0" i="0" u="none" strike="noStrike" dirty="0" err="1">
                <a:solidFill>
                  <a:srgbClr val="333333"/>
                </a:solidFill>
                <a:effectLst/>
                <a:latin typeface="MathJax_Math-italic"/>
              </a:rPr>
              <a:t>C</a:t>
            </a:r>
            <a:r>
              <a:rPr lang="en-US" altLang="zh-CN" b="0" i="0" u="none" strike="noStrike" dirty="0" err="1">
                <a:solidFill>
                  <a:srgbClr val="333333"/>
                </a:solidFill>
                <a:effectLst/>
                <a:latin typeface="MathJax_Main"/>
              </a:rPr>
              <a:t>~</a:t>
            </a:r>
            <a:r>
              <a:rPr lang="en-US" altLang="zh-CN" b="0" i="0" u="none" strike="noStrike" dirty="0" err="1">
                <a:solidFill>
                  <a:srgbClr val="333333"/>
                </a:solidFill>
                <a:effectLst/>
                <a:latin typeface="MathJax_Math-italic"/>
              </a:rPr>
              <a:t>t</a:t>
            </a:r>
            <a:r>
              <a:rPr lang="en-US" altLang="zh-CN" b="0" i="0" dirty="0">
                <a:solidFill>
                  <a:srgbClr val="333333"/>
                </a:solidFill>
                <a:effectLst/>
                <a:latin typeface="CMS"/>
              </a:rPr>
              <a:t>. This is the new candidate values, scaled by how much we decided to update each state value.</a:t>
            </a:r>
          </a:p>
          <a:p>
            <a:pPr algn="just"/>
            <a:r>
              <a:rPr lang="en-US" altLang="zh-CN" b="0" i="0" dirty="0">
                <a:solidFill>
                  <a:srgbClr val="333333"/>
                </a:solidFill>
                <a:effectLst/>
                <a:latin typeface="CMS"/>
              </a:rPr>
              <a:t>In the case of the language model, this is where we’d actually drop the information about the old subject’s gender and add the new information, as we decided in the previous steps.</a:t>
            </a:r>
          </a:p>
        </p:txBody>
      </p:sp>
      <p:sp>
        <p:nvSpPr>
          <p:cNvPr id="4" name="灯片编号占位符 3"/>
          <p:cNvSpPr>
            <a:spLocks noGrp="1"/>
          </p:cNvSpPr>
          <p:nvPr>
            <p:ph type="sldNum" sz="quarter" idx="5"/>
          </p:nvPr>
        </p:nvSpPr>
        <p:spPr/>
        <p:txBody>
          <a:bodyPr/>
          <a:lstStyle/>
          <a:p>
            <a:fld id="{73B721A7-8929-458A-AAC5-6B66587CAE62}" type="slidenum">
              <a:rPr lang="zh-CN" altLang="en-US" smtClean="0"/>
              <a:t>66</a:t>
            </a:fld>
            <a:endParaRPr lang="zh-CN" altLang="en-US"/>
          </a:p>
        </p:txBody>
      </p:sp>
    </p:spTree>
    <p:extLst>
      <p:ext uri="{BB962C8B-B14F-4D97-AF65-F5344CB8AC3E}">
        <p14:creationId xmlns:p14="http://schemas.microsoft.com/office/powerpoint/2010/main" val="2295261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0" i="0" dirty="0">
                <a:solidFill>
                  <a:srgbClr val="333333"/>
                </a:solidFill>
                <a:effectLst/>
                <a:latin typeface="CMS"/>
              </a:rPr>
              <a:t>Finally, we need to decide what we’re going to output. This output will be based on our cell state, but will be a filtered version. First, we run a sigmoid layer which decides what parts of the cell state we’re going to output. Then, we put the cell state through </a:t>
            </a:r>
            <a:r>
              <a:rPr lang="en-US" altLang="zh-CN" b="0" i="0" u="none" strike="noStrike" dirty="0">
                <a:solidFill>
                  <a:srgbClr val="333333"/>
                </a:solidFill>
                <a:effectLst/>
                <a:latin typeface="MathJax_Main"/>
              </a:rPr>
              <a:t>tanh</a:t>
            </a:r>
            <a:r>
              <a:rPr lang="en-US" altLang="zh-CN" b="0" i="0" dirty="0">
                <a:solidFill>
                  <a:srgbClr val="333333"/>
                </a:solidFill>
                <a:effectLst/>
                <a:latin typeface="CMS"/>
              </a:rPr>
              <a:t> (to push the values to be between </a:t>
            </a:r>
            <a:r>
              <a:rPr lang="en-US" altLang="zh-CN" b="0" i="0" u="none" strike="noStrike" dirty="0">
                <a:solidFill>
                  <a:srgbClr val="333333"/>
                </a:solidFill>
                <a:effectLst/>
                <a:latin typeface="MathJax_Main"/>
              </a:rPr>
              <a:t>−1</a:t>
            </a:r>
            <a:r>
              <a:rPr lang="en-US" altLang="zh-CN" b="0" i="0" dirty="0">
                <a:solidFill>
                  <a:srgbClr val="333333"/>
                </a:solidFill>
                <a:effectLst/>
                <a:latin typeface="CMS"/>
              </a:rPr>
              <a:t> and </a:t>
            </a:r>
            <a:r>
              <a:rPr lang="en-US" altLang="zh-CN" b="0" i="0" u="none" strike="noStrike" dirty="0">
                <a:solidFill>
                  <a:srgbClr val="333333"/>
                </a:solidFill>
                <a:effectLst/>
                <a:latin typeface="MathJax_Main"/>
              </a:rPr>
              <a:t>1</a:t>
            </a:r>
            <a:r>
              <a:rPr lang="en-US" altLang="zh-CN" b="0" i="0" dirty="0">
                <a:solidFill>
                  <a:srgbClr val="333333"/>
                </a:solidFill>
                <a:effectLst/>
                <a:latin typeface="CMS"/>
              </a:rPr>
              <a:t>) and multiply it by the output of the sigmoid gate, so that we only output the parts we decided to.</a:t>
            </a:r>
          </a:p>
          <a:p>
            <a:pPr algn="just"/>
            <a:r>
              <a:rPr lang="en-US" altLang="zh-CN" b="0" i="0" dirty="0">
                <a:solidFill>
                  <a:srgbClr val="333333"/>
                </a:solidFill>
                <a:effectLst/>
                <a:latin typeface="CMS"/>
              </a:rPr>
              <a:t>For the language model example, since it just saw a subject, it might want to output information relevant to a verb, in case that’s what is coming next. For example, it might output whether the subject is singular or plural, so that we know what form a verb should be conjugated into if that’s what follows next.</a:t>
            </a:r>
          </a:p>
          <a:p>
            <a:endParaRPr lang="zh-CN" altLang="en-US" dirty="0"/>
          </a:p>
        </p:txBody>
      </p:sp>
      <p:sp>
        <p:nvSpPr>
          <p:cNvPr id="4" name="灯片编号占位符 3"/>
          <p:cNvSpPr>
            <a:spLocks noGrp="1"/>
          </p:cNvSpPr>
          <p:nvPr>
            <p:ph type="sldNum" sz="quarter" idx="5"/>
          </p:nvPr>
        </p:nvSpPr>
        <p:spPr/>
        <p:txBody>
          <a:bodyPr/>
          <a:lstStyle/>
          <a:p>
            <a:fld id="{73B721A7-8929-458A-AAC5-6B66587CAE62}" type="slidenum">
              <a:rPr lang="zh-CN" altLang="en-US" smtClean="0"/>
              <a:t>67</a:t>
            </a:fld>
            <a:endParaRPr lang="zh-CN" altLang="en-US"/>
          </a:p>
        </p:txBody>
      </p:sp>
    </p:spTree>
    <p:extLst>
      <p:ext uri="{BB962C8B-B14F-4D97-AF65-F5344CB8AC3E}">
        <p14:creationId xmlns:p14="http://schemas.microsoft.com/office/powerpoint/2010/main" val="1285573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pingfang SC"/>
              </a:rPr>
              <a:t>在众多</a:t>
            </a:r>
            <a:r>
              <a:rPr lang="en-US" altLang="zh-CN" b="0" i="0" dirty="0">
                <a:solidFill>
                  <a:srgbClr val="333333"/>
                </a:solidFill>
                <a:effectLst/>
                <a:latin typeface="pingfang SC"/>
              </a:rPr>
              <a:t>LSTM</a:t>
            </a:r>
            <a:r>
              <a:rPr lang="zh-CN" altLang="en-US" b="0" i="0" dirty="0">
                <a:solidFill>
                  <a:srgbClr val="333333"/>
                </a:solidFill>
                <a:effectLst/>
                <a:latin typeface="pingfang SC"/>
              </a:rPr>
              <a:t>变体中，</a:t>
            </a:r>
            <a:r>
              <a:rPr lang="en-US" altLang="zh-CN" b="0" i="0" dirty="0">
                <a:solidFill>
                  <a:srgbClr val="333333"/>
                </a:solidFill>
                <a:effectLst/>
                <a:latin typeface="pingfang SC"/>
              </a:rPr>
              <a:t>2014</a:t>
            </a:r>
            <a:r>
              <a:rPr lang="zh-CN" altLang="en-US" b="0" i="0" dirty="0">
                <a:solidFill>
                  <a:srgbClr val="333333"/>
                </a:solidFill>
                <a:effectLst/>
                <a:latin typeface="pingfang SC"/>
              </a:rPr>
              <a:t>年</a:t>
            </a:r>
            <a:r>
              <a:rPr lang="en-US" altLang="zh-CN" b="0" i="0" dirty="0" err="1">
                <a:solidFill>
                  <a:srgbClr val="333333"/>
                </a:solidFill>
                <a:effectLst/>
                <a:latin typeface="pingfang SC"/>
              </a:rPr>
              <a:t>Kyunghyun</a:t>
            </a:r>
            <a:r>
              <a:rPr lang="en-US" altLang="zh-CN" b="0" i="0" dirty="0">
                <a:solidFill>
                  <a:srgbClr val="333333"/>
                </a:solidFill>
                <a:effectLst/>
                <a:latin typeface="pingfang SC"/>
              </a:rPr>
              <a:t> Cho</a:t>
            </a:r>
            <a:r>
              <a:rPr lang="zh-CN" altLang="en-US" b="0" i="0" dirty="0">
                <a:solidFill>
                  <a:srgbClr val="333333"/>
                </a:solidFill>
                <a:effectLst/>
                <a:latin typeface="pingfang SC"/>
              </a:rPr>
              <a:t>等人</a:t>
            </a:r>
            <a:r>
              <a:rPr lang="en-US" altLang="zh-CN" b="0" i="0" dirty="0">
                <a:solidFill>
                  <a:srgbClr val="333333"/>
                </a:solidFill>
                <a:effectLst/>
                <a:latin typeface="pingfang SC"/>
              </a:rPr>
              <a:t>[6]</a:t>
            </a:r>
            <a:r>
              <a:rPr lang="zh-CN" altLang="en-US" b="0" i="0" dirty="0">
                <a:solidFill>
                  <a:srgbClr val="333333"/>
                </a:solidFill>
                <a:effectLst/>
                <a:latin typeface="pingfang SC"/>
              </a:rPr>
              <a:t>提出的变体引起了众多学者的关注。</a:t>
            </a:r>
            <a:r>
              <a:rPr lang="en-US" altLang="zh-CN" b="0" i="0" dirty="0" err="1">
                <a:solidFill>
                  <a:srgbClr val="333333"/>
                </a:solidFill>
                <a:effectLst/>
                <a:latin typeface="pingfang SC"/>
              </a:rPr>
              <a:t>Kyunghyun</a:t>
            </a:r>
            <a:r>
              <a:rPr lang="en-US" altLang="zh-CN" b="0" i="0" dirty="0">
                <a:solidFill>
                  <a:srgbClr val="333333"/>
                </a:solidFill>
                <a:effectLst/>
                <a:latin typeface="pingfang SC"/>
              </a:rPr>
              <a:t> Cho</a:t>
            </a:r>
            <a:r>
              <a:rPr lang="zh-CN" altLang="en-US" b="0" i="0" dirty="0">
                <a:solidFill>
                  <a:srgbClr val="333333"/>
                </a:solidFill>
                <a:effectLst/>
                <a:latin typeface="pingfang SC"/>
              </a:rPr>
              <a:t>等人简化了</a:t>
            </a:r>
            <a:r>
              <a:rPr lang="en-US" altLang="zh-CN" b="0" i="0" dirty="0">
                <a:solidFill>
                  <a:srgbClr val="333333"/>
                </a:solidFill>
                <a:effectLst/>
                <a:latin typeface="pingfang SC"/>
              </a:rPr>
              <a:t>LSTM</a:t>
            </a:r>
            <a:r>
              <a:rPr lang="zh-CN" altLang="en-US" b="0" i="0" dirty="0">
                <a:solidFill>
                  <a:srgbClr val="333333"/>
                </a:solidFill>
                <a:effectLst/>
                <a:latin typeface="pingfang SC"/>
              </a:rPr>
              <a:t>架构，称为门控递归单元（</a:t>
            </a:r>
            <a:r>
              <a:rPr lang="en-US" altLang="zh-CN" b="0" i="0" dirty="0">
                <a:solidFill>
                  <a:srgbClr val="333333"/>
                </a:solidFill>
                <a:effectLst/>
                <a:latin typeface="pingfang SC"/>
              </a:rPr>
              <a:t>GRU</a:t>
            </a:r>
            <a:r>
              <a:rPr lang="zh-CN" altLang="en-US" b="0" i="0" dirty="0">
                <a:solidFill>
                  <a:srgbClr val="333333"/>
                </a:solidFill>
                <a:effectLst/>
                <a:latin typeface="pingfang SC"/>
              </a:rPr>
              <a:t>）。</a:t>
            </a:r>
            <a:r>
              <a:rPr lang="en-US" altLang="zh-CN" b="0" i="0" dirty="0">
                <a:solidFill>
                  <a:srgbClr val="333333"/>
                </a:solidFill>
                <a:effectLst/>
                <a:latin typeface="pingfang SC"/>
              </a:rPr>
              <a:t>GRU</a:t>
            </a:r>
            <a:r>
              <a:rPr lang="zh-CN" altLang="en-US" b="0" i="0" dirty="0">
                <a:solidFill>
                  <a:srgbClr val="333333"/>
                </a:solidFill>
                <a:effectLst/>
                <a:latin typeface="pingfang SC"/>
              </a:rPr>
              <a:t>摆脱了单元状态，基本结构由重置门和更新门组成。</a:t>
            </a:r>
            <a:endParaRPr lang="en-US" altLang="zh-CN" b="0" i="0" dirty="0">
              <a:solidFill>
                <a:srgbClr val="333333"/>
              </a:solidFill>
              <a:effectLst/>
              <a:latin typeface="pingfang SC"/>
            </a:endParaRPr>
          </a:p>
          <a:p>
            <a:pPr algn="l"/>
            <a:r>
              <a:rPr lang="zh-CN" altLang="en-US" b="0" i="0" dirty="0">
                <a:solidFill>
                  <a:srgbClr val="333333"/>
                </a:solidFill>
                <a:effectLst/>
                <a:latin typeface="pingfang SC"/>
              </a:rPr>
              <a:t>在</a:t>
            </a:r>
            <a:r>
              <a:rPr lang="en-US" altLang="zh-CN" b="0" i="0" dirty="0">
                <a:solidFill>
                  <a:srgbClr val="333333"/>
                </a:solidFill>
                <a:effectLst/>
                <a:latin typeface="pingfang SC"/>
              </a:rPr>
              <a:t>GRU</a:t>
            </a:r>
            <a:r>
              <a:rPr lang="zh-CN" altLang="en-US" b="0" i="0" dirty="0">
                <a:solidFill>
                  <a:srgbClr val="333333"/>
                </a:solidFill>
                <a:effectLst/>
                <a:latin typeface="pingfang SC"/>
              </a:rPr>
              <a:t>被提出后，</a:t>
            </a:r>
            <a:r>
              <a:rPr lang="en-US" altLang="zh-CN" b="0" i="0" dirty="0" err="1">
                <a:solidFill>
                  <a:srgbClr val="333333"/>
                </a:solidFill>
                <a:effectLst/>
                <a:latin typeface="pingfang SC"/>
              </a:rPr>
              <a:t>Junyoung</a:t>
            </a:r>
            <a:r>
              <a:rPr lang="en-US" altLang="zh-CN" b="0" i="0" dirty="0">
                <a:solidFill>
                  <a:srgbClr val="333333"/>
                </a:solidFill>
                <a:effectLst/>
                <a:latin typeface="pingfang SC"/>
              </a:rPr>
              <a:t> Chung</a:t>
            </a:r>
            <a:r>
              <a:rPr lang="zh-CN" altLang="en-US" b="0" i="0" dirty="0">
                <a:solidFill>
                  <a:srgbClr val="333333"/>
                </a:solidFill>
                <a:effectLst/>
                <a:latin typeface="pingfang SC"/>
              </a:rPr>
              <a:t>等人</a:t>
            </a:r>
            <a:r>
              <a:rPr lang="en-US" altLang="zh-CN" b="0" i="0" dirty="0">
                <a:solidFill>
                  <a:srgbClr val="333333"/>
                </a:solidFill>
                <a:effectLst/>
                <a:latin typeface="pingfang SC"/>
              </a:rPr>
              <a:t>[7]</a:t>
            </a:r>
            <a:r>
              <a:rPr lang="zh-CN" altLang="en-US" b="0" i="0" dirty="0">
                <a:solidFill>
                  <a:srgbClr val="333333"/>
                </a:solidFill>
                <a:effectLst/>
                <a:latin typeface="pingfang SC"/>
              </a:rPr>
              <a:t>比较了</a:t>
            </a:r>
            <a:r>
              <a:rPr lang="en-US" altLang="zh-CN" b="0" i="0" dirty="0">
                <a:solidFill>
                  <a:srgbClr val="333333"/>
                </a:solidFill>
                <a:effectLst/>
                <a:latin typeface="pingfang SC"/>
              </a:rPr>
              <a:t>LSTM</a:t>
            </a:r>
            <a:r>
              <a:rPr lang="zh-CN" altLang="en-US" b="0" i="0" dirty="0">
                <a:solidFill>
                  <a:srgbClr val="333333"/>
                </a:solidFill>
                <a:effectLst/>
                <a:latin typeface="pingfang SC"/>
              </a:rPr>
              <a:t>和</a:t>
            </a:r>
            <a:r>
              <a:rPr lang="en-US" altLang="zh-CN" b="0" i="0" dirty="0">
                <a:solidFill>
                  <a:srgbClr val="333333"/>
                </a:solidFill>
                <a:effectLst/>
                <a:latin typeface="pingfang SC"/>
              </a:rPr>
              <a:t>GRU</a:t>
            </a:r>
            <a:r>
              <a:rPr lang="zh-CN" altLang="en-US" b="0" i="0" dirty="0">
                <a:solidFill>
                  <a:srgbClr val="333333"/>
                </a:solidFill>
                <a:effectLst/>
                <a:latin typeface="pingfang SC"/>
              </a:rPr>
              <a:t>在复音音乐和语音信号建模方面的能力，实验结果表明</a:t>
            </a:r>
            <a:r>
              <a:rPr lang="en-US" altLang="zh-CN" b="0" i="0" dirty="0">
                <a:solidFill>
                  <a:srgbClr val="333333"/>
                </a:solidFill>
                <a:effectLst/>
                <a:latin typeface="pingfang SC"/>
              </a:rPr>
              <a:t>GRU</a:t>
            </a:r>
            <a:r>
              <a:rPr lang="zh-CN" altLang="en-US" b="0" i="0" dirty="0">
                <a:solidFill>
                  <a:srgbClr val="333333"/>
                </a:solidFill>
                <a:effectLst/>
                <a:latin typeface="pingfang SC"/>
              </a:rPr>
              <a:t>和</a:t>
            </a:r>
            <a:r>
              <a:rPr lang="en-US" altLang="zh-CN" b="0" i="0" dirty="0">
                <a:solidFill>
                  <a:srgbClr val="333333"/>
                </a:solidFill>
                <a:effectLst/>
                <a:latin typeface="pingfang SC"/>
              </a:rPr>
              <a:t>LSTM</a:t>
            </a:r>
            <a:r>
              <a:rPr lang="zh-CN" altLang="en-US" b="0" i="0" dirty="0">
                <a:solidFill>
                  <a:srgbClr val="333333"/>
                </a:solidFill>
                <a:effectLst/>
                <a:latin typeface="pingfang SC"/>
              </a:rPr>
              <a:t>表现相当。</a:t>
            </a:r>
          </a:p>
          <a:p>
            <a:pPr algn="l"/>
            <a:r>
              <a:rPr lang="en-US" altLang="zh-CN" b="0" i="0" dirty="0">
                <a:solidFill>
                  <a:srgbClr val="333333"/>
                </a:solidFill>
                <a:effectLst/>
                <a:latin typeface="pingfang SC"/>
              </a:rPr>
              <a:t>GRU</a:t>
            </a:r>
            <a:r>
              <a:rPr lang="zh-CN" altLang="en-US" b="0" i="0" dirty="0">
                <a:solidFill>
                  <a:srgbClr val="333333"/>
                </a:solidFill>
                <a:effectLst/>
                <a:latin typeface="pingfang SC"/>
              </a:rPr>
              <a:t>被提出至今（</a:t>
            </a:r>
            <a:r>
              <a:rPr lang="en-US" altLang="zh-CN" b="0" i="0" dirty="0">
                <a:solidFill>
                  <a:srgbClr val="333333"/>
                </a:solidFill>
                <a:effectLst/>
                <a:latin typeface="pingfang SC"/>
              </a:rPr>
              <a:t>2019</a:t>
            </a:r>
            <a:r>
              <a:rPr lang="zh-CN" altLang="en-US" b="0" i="0" dirty="0">
                <a:solidFill>
                  <a:srgbClr val="333333"/>
                </a:solidFill>
                <a:effectLst/>
                <a:latin typeface="pingfang SC"/>
              </a:rPr>
              <a:t>年），也只有几年时间，关于它的一些应用利弊到目前还未探索清楚。不过，相对于</a:t>
            </a:r>
            <a:r>
              <a:rPr lang="en-US" altLang="zh-CN" b="0" i="0" dirty="0">
                <a:solidFill>
                  <a:srgbClr val="333333"/>
                </a:solidFill>
                <a:effectLst/>
                <a:latin typeface="pingfang SC"/>
              </a:rPr>
              <a:t>LSTM</a:t>
            </a:r>
            <a:r>
              <a:rPr lang="zh-CN" altLang="en-US" b="0" i="0" dirty="0">
                <a:solidFill>
                  <a:srgbClr val="333333"/>
                </a:solidFill>
                <a:effectLst/>
                <a:latin typeface="pingfang SC"/>
              </a:rPr>
              <a:t>架构，</a:t>
            </a:r>
            <a:r>
              <a:rPr lang="en-US" altLang="zh-CN" b="0" i="0" dirty="0">
                <a:solidFill>
                  <a:srgbClr val="333333"/>
                </a:solidFill>
                <a:effectLst/>
                <a:latin typeface="pingfang SC"/>
              </a:rPr>
              <a:t>GRU</a:t>
            </a:r>
            <a:r>
              <a:rPr lang="zh-CN" altLang="en-US" b="0" i="0" dirty="0">
                <a:solidFill>
                  <a:srgbClr val="333333"/>
                </a:solidFill>
                <a:effectLst/>
                <a:latin typeface="pingfang SC"/>
              </a:rPr>
              <a:t>的的参数较少，在数据量较大的情况下，其训练速度更快。</a:t>
            </a:r>
          </a:p>
          <a:p>
            <a:endParaRPr lang="zh-CN" altLang="en-US" dirty="0"/>
          </a:p>
        </p:txBody>
      </p:sp>
      <p:sp>
        <p:nvSpPr>
          <p:cNvPr id="4" name="灯片编号占位符 3"/>
          <p:cNvSpPr>
            <a:spLocks noGrp="1"/>
          </p:cNvSpPr>
          <p:nvPr>
            <p:ph type="sldNum" sz="quarter" idx="5"/>
          </p:nvPr>
        </p:nvSpPr>
        <p:spPr/>
        <p:txBody>
          <a:bodyPr/>
          <a:lstStyle/>
          <a:p>
            <a:fld id="{73B721A7-8929-458A-AAC5-6B66587CAE62}" type="slidenum">
              <a:rPr lang="zh-CN" altLang="en-US" smtClean="0"/>
              <a:t>68</a:t>
            </a:fld>
            <a:endParaRPr lang="zh-CN" altLang="en-US"/>
          </a:p>
        </p:txBody>
      </p:sp>
    </p:spTree>
    <p:extLst>
      <p:ext uri="{BB962C8B-B14F-4D97-AF65-F5344CB8AC3E}">
        <p14:creationId xmlns:p14="http://schemas.microsoft.com/office/powerpoint/2010/main" val="1502610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pple-system"/>
              </a:rPr>
              <a:t>相当于</a:t>
            </a:r>
            <a:r>
              <a:rPr lang="en-US" altLang="zh-CN" b="0" i="0" dirty="0">
                <a:solidFill>
                  <a:srgbClr val="333333"/>
                </a:solidFill>
                <a:effectLst/>
                <a:latin typeface="-apple-system"/>
              </a:rPr>
              <a:t>CNN</a:t>
            </a:r>
            <a:r>
              <a:rPr lang="zh-CN" altLang="en-US" b="0" i="0" dirty="0">
                <a:solidFill>
                  <a:srgbClr val="333333"/>
                </a:solidFill>
                <a:effectLst/>
                <a:latin typeface="-apple-system"/>
              </a:rPr>
              <a:t>的前身，相当于</a:t>
            </a:r>
            <a:r>
              <a:rPr lang="en-US" altLang="zh-CN" b="0" i="0" dirty="0">
                <a:solidFill>
                  <a:srgbClr val="333333"/>
                </a:solidFill>
                <a:effectLst/>
                <a:latin typeface="-apple-system"/>
              </a:rPr>
              <a:t>1dcnn,</a:t>
            </a:r>
            <a:r>
              <a:rPr lang="zh-CN" altLang="en-US" b="0" i="0" dirty="0">
                <a:solidFill>
                  <a:srgbClr val="333333"/>
                </a:solidFill>
                <a:effectLst/>
                <a:latin typeface="-apple-system"/>
              </a:rPr>
              <a:t>即一维</a:t>
            </a:r>
            <a:r>
              <a:rPr lang="en-US" altLang="zh-CN" b="0" i="0" dirty="0">
                <a:solidFill>
                  <a:srgbClr val="333333"/>
                </a:solidFill>
                <a:effectLst/>
                <a:latin typeface="-apple-system"/>
              </a:rPr>
              <a:t>CNN</a:t>
            </a:r>
            <a:r>
              <a:rPr lang="zh-CN" altLang="en-US" b="0" i="0" dirty="0">
                <a:solidFill>
                  <a:srgbClr val="333333"/>
                </a:solidFill>
                <a:effectLst/>
                <a:latin typeface="-apple-system"/>
              </a:rPr>
              <a:t>。它的共享权重被限制在单一的维度上，并且没有池化层，适用于语音和时间序列的信号处理。</a:t>
            </a:r>
            <a:br>
              <a:rPr lang="zh-CN" altLang="en-US" dirty="0"/>
            </a:br>
            <a:r>
              <a:rPr lang="en-US" altLang="zh-CN" b="0" i="0" dirty="0">
                <a:solidFill>
                  <a:srgbClr val="333333"/>
                </a:solidFill>
                <a:effectLst/>
                <a:latin typeface="-apple-system"/>
              </a:rPr>
              <a:t>TDNN</a:t>
            </a:r>
            <a:r>
              <a:rPr lang="zh-CN" altLang="en-US" b="0" i="0" dirty="0">
                <a:solidFill>
                  <a:srgbClr val="333333"/>
                </a:solidFill>
                <a:effectLst/>
                <a:latin typeface="-apple-system"/>
              </a:rPr>
              <a:t>最早是在</a:t>
            </a:r>
            <a:r>
              <a:rPr lang="en-US" altLang="zh-CN" b="0" i="0" dirty="0">
                <a:solidFill>
                  <a:srgbClr val="333333"/>
                </a:solidFill>
                <a:effectLst/>
                <a:latin typeface="-apple-system"/>
              </a:rPr>
              <a:t>1989</a:t>
            </a:r>
            <a:r>
              <a:rPr lang="zh-CN" altLang="en-US" b="0" i="0" dirty="0">
                <a:solidFill>
                  <a:srgbClr val="333333"/>
                </a:solidFill>
                <a:effectLst/>
                <a:latin typeface="-apple-system"/>
              </a:rPr>
              <a:t>年，由</a:t>
            </a:r>
            <a:r>
              <a:rPr lang="en-US" altLang="zh-CN" b="0" i="0" dirty="0">
                <a:solidFill>
                  <a:srgbClr val="333333"/>
                </a:solidFill>
                <a:effectLst/>
                <a:latin typeface="-apple-system"/>
              </a:rPr>
              <a:t>Hinton</a:t>
            </a:r>
            <a:r>
              <a:rPr lang="zh-CN" altLang="en-US" b="0" i="0" dirty="0">
                <a:solidFill>
                  <a:srgbClr val="333333"/>
                </a:solidFill>
                <a:effectLst/>
                <a:latin typeface="-apple-system"/>
              </a:rPr>
              <a:t>提出，目的在于解决音素的识别。</a:t>
            </a:r>
            <a:endParaRPr lang="en-US" altLang="zh-CN" b="0" i="0" dirty="0">
              <a:solidFill>
                <a:srgbClr val="333333"/>
              </a:solidFill>
              <a:effectLst/>
              <a:latin typeface="-apple-system"/>
            </a:endParaRPr>
          </a:p>
          <a:p>
            <a:r>
              <a:rPr lang="en-US" altLang="zh-CN" b="0" i="0" dirty="0">
                <a:solidFill>
                  <a:srgbClr val="333333"/>
                </a:solidFill>
                <a:effectLst/>
                <a:latin typeface="-apple-system"/>
              </a:rPr>
              <a:t>A time delay neural network architecture for efficient modeling of long temporal contexts 2015 Danial Povey, </a:t>
            </a:r>
            <a:r>
              <a:rPr lang="en-US" altLang="zh-CN" b="0" i="0" dirty="0" err="1">
                <a:solidFill>
                  <a:srgbClr val="333333"/>
                </a:solidFill>
                <a:effectLst/>
                <a:latin typeface="-apple-system"/>
              </a:rPr>
              <a:t>interspeech</a:t>
            </a:r>
            <a:endParaRPr lang="zh-CN" altLang="en-US" dirty="0"/>
          </a:p>
        </p:txBody>
      </p:sp>
      <p:sp>
        <p:nvSpPr>
          <p:cNvPr id="4" name="灯片编号占位符 3"/>
          <p:cNvSpPr>
            <a:spLocks noGrp="1"/>
          </p:cNvSpPr>
          <p:nvPr>
            <p:ph type="sldNum" sz="quarter" idx="5"/>
          </p:nvPr>
        </p:nvSpPr>
        <p:spPr/>
        <p:txBody>
          <a:bodyPr/>
          <a:lstStyle/>
          <a:p>
            <a:fld id="{73B721A7-8929-458A-AAC5-6B66587CAE62}" type="slidenum">
              <a:rPr lang="zh-CN" altLang="en-US" smtClean="0"/>
              <a:t>69</a:t>
            </a:fld>
            <a:endParaRPr lang="zh-CN" altLang="en-US"/>
          </a:p>
        </p:txBody>
      </p:sp>
    </p:spTree>
    <p:extLst>
      <p:ext uri="{BB962C8B-B14F-4D97-AF65-F5344CB8AC3E}">
        <p14:creationId xmlns:p14="http://schemas.microsoft.com/office/powerpoint/2010/main" val="1401993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TDNN</a:t>
            </a:r>
            <a:r>
              <a:rPr lang="zh-CN" altLang="en-US" dirty="0">
                <a:hlinkClick r:id="rId3"/>
              </a:rPr>
              <a:t>时延神经网络</a:t>
            </a:r>
            <a:r>
              <a:rPr lang="en-US" altLang="zh-CN" dirty="0">
                <a:hlinkClick r:id="rId3"/>
              </a:rPr>
              <a:t>---TDNN-F-CSDN</a:t>
            </a:r>
            <a:r>
              <a:rPr lang="zh-CN" altLang="en-US" dirty="0">
                <a:hlinkClick r:id="rId3"/>
              </a:rPr>
              <a:t>博客</a:t>
            </a:r>
            <a:endParaRPr lang="en-US" altLang="zh-CN" dirty="0"/>
          </a:p>
          <a:p>
            <a:r>
              <a:rPr lang="en-US" altLang="zh-CN" dirty="0"/>
              <a:t>Dan </a:t>
            </a:r>
            <a:r>
              <a:rPr lang="zh-CN" altLang="en-US" dirty="0"/>
              <a:t>在文南“</a:t>
            </a:r>
            <a:r>
              <a:rPr lang="en-US" altLang="zh-CN" dirty="0"/>
              <a:t>Semi-Orthogonal Low-Rank Matrix Factorization for Deep </a:t>
            </a:r>
            <a:r>
              <a:rPr lang="en-US" altLang="zh-CN" dirty="0" err="1"/>
              <a:t>Neura</a:t>
            </a:r>
            <a:r>
              <a:rPr lang="en-US" altLang="zh-CN" dirty="0"/>
              <a:t> </a:t>
            </a:r>
            <a:r>
              <a:rPr lang="en-US" altLang="zh-CN" dirty="0" err="1"/>
              <a:t>Neworks</a:t>
            </a:r>
            <a:r>
              <a:rPr lang="en-US" altLang="zh-CN" dirty="0"/>
              <a:t>"</a:t>
            </a:r>
            <a:r>
              <a:rPr lang="zh-CN" altLang="en-US" dirty="0"/>
              <a:t>中绍了一种四 </a:t>
            </a:r>
            <a:r>
              <a:rPr lang="en-US" altLang="zh-CN" dirty="0"/>
              <a:t>TDNN (TDNN = 1d CNN)</a:t>
            </a:r>
            <a:r>
              <a:rPr lang="zh-CN" altLang="en-US" dirty="0"/>
              <a:t>的数分解，减少参数量的方法，可以成为一种半正交分解的方式，其中限定参数矩阵是半正交的。</a:t>
            </a:r>
            <a:r>
              <a:rPr lang="en-US" altLang="zh-CN" dirty="0"/>
              <a:t>TDNN-F: Factorized TDNN</a:t>
            </a:r>
            <a:r>
              <a:rPr lang="zh-CN" altLang="en-US" dirty="0"/>
              <a:t>，顾名思义是在</a:t>
            </a:r>
            <a:r>
              <a:rPr lang="en-US" altLang="zh-CN" dirty="0"/>
              <a:t>TDNN</a:t>
            </a:r>
            <a:r>
              <a:rPr lang="zh-CN" altLang="en-US" dirty="0"/>
              <a:t>层基础做的改进，将</a:t>
            </a:r>
            <a:r>
              <a:rPr lang="en-US" altLang="zh-CN" dirty="0"/>
              <a:t>TDNN</a:t>
            </a:r>
            <a:r>
              <a:rPr lang="zh-CN" altLang="en-US" dirty="0"/>
              <a:t>的参数阵</a:t>
            </a:r>
            <a:r>
              <a:rPr lang="en-US" altLang="zh-CN" dirty="0"/>
              <a:t>MIM</a:t>
            </a:r>
            <a:r>
              <a:rPr lang="zh-CN" altLang="en-US" dirty="0"/>
              <a:t>的行数小于列数，否则对其进行转置</a:t>
            </a:r>
            <a:r>
              <a:rPr lang="en-US" altLang="zh-CN" dirty="0"/>
              <a:t>)</a:t>
            </a:r>
            <a:r>
              <a:rPr lang="zh-CN" altLang="en-US" dirty="0"/>
              <a:t>过</a:t>
            </a:r>
            <a:r>
              <a:rPr lang="en-US" altLang="zh-CN" dirty="0"/>
              <a:t>SVD</a:t>
            </a:r>
            <a:r>
              <a:rPr lang="zh-CN" altLang="en-US" dirty="0"/>
              <a:t>奇异值分解为两个小矩阵相乘的形式，从而有效减少层参数，以便在整体参数量相近的情况下，更好的利用网络深度带来的优势</a:t>
            </a:r>
            <a:r>
              <a:rPr lang="en-US" altLang="zh-CN" dirty="0"/>
              <a:t>:</a:t>
            </a:r>
            <a:r>
              <a:rPr lang="zh-CN" altLang="en-US" dirty="0"/>
              <a:t>此外，论文指出，直接采用上述形式，当网络参数随机初始化时，容易导致训练发散，于是，在</a:t>
            </a:r>
            <a:r>
              <a:rPr lang="en-US" altLang="zh-CN" dirty="0"/>
              <a:t>Factorized TDNN</a:t>
            </a:r>
            <a:r>
              <a:rPr lang="zh-CN" altLang="en-US" dirty="0"/>
              <a:t>更新层参数时，使得其中一个因子矩阵趋紧于</a:t>
            </a:r>
            <a:r>
              <a:rPr lang="en-US" altLang="zh-CN" dirty="0"/>
              <a:t>a</a:t>
            </a:r>
            <a:r>
              <a:rPr lang="zh-CN" altLang="en-US" dirty="0"/>
              <a:t>倍数的半正定化知阵，以此来控制层参数的变化速度，使训练更稳定</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3B721A7-8929-458A-AAC5-6B66587CAE62}" type="slidenum">
              <a:rPr lang="zh-CN" altLang="en-US" smtClean="0"/>
              <a:t>71</a:t>
            </a:fld>
            <a:endParaRPr lang="zh-CN" altLang="en-US"/>
          </a:p>
        </p:txBody>
      </p:sp>
    </p:spTree>
    <p:extLst>
      <p:ext uri="{BB962C8B-B14F-4D97-AF65-F5344CB8AC3E}">
        <p14:creationId xmlns:p14="http://schemas.microsoft.com/office/powerpoint/2010/main" val="1492762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80" y="6459786"/>
            <a:ext cx="12188825"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6600" spc="-51"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000" cap="all" spc="200" baseline="0">
                <a:solidFill>
                  <a:schemeClr val="tx2"/>
                </a:solidFill>
                <a:latin typeface="+mj-lt"/>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A7B787-18E2-44D7-B774-6CC54B389EB4}"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900" b="0" i="0" u="none" strike="noStrike" kern="1200" cap="all" spc="0" normalizeH="0" baseline="0" noProof="0" dirty="0">
              <a:ln>
                <a:noFill/>
              </a:ln>
              <a:solidFill>
                <a:srgbClr val="FFFFFF"/>
              </a:solidFill>
              <a:effectLst/>
              <a:uLnTx/>
              <a:uFillTx/>
              <a:latin typeface="Calibri" panose="020F0502020204030204"/>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B77AB6-A536-43F3-9826-6CD10DB7A8AC}"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p:nvSpPr>
        <p:spPr>
          <a:xfrm>
            <a:off x="4" y="6399635"/>
            <a:ext cx="12192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49489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72A7EB-9AB4-4B30-988D-85F033EA7FD3}"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E49EC9-DD13-454A-BEC9-CFD8877B7E7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spTree>
    <p:extLst>
      <p:ext uri="{BB962C8B-B14F-4D97-AF65-F5344CB8AC3E}">
        <p14:creationId xmlns:p14="http://schemas.microsoft.com/office/powerpoint/2010/main" val="2518272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0"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2" y="414784"/>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3" y="414779"/>
            <a:ext cx="7734300"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FC6185-EF0B-4D5D-B802-CCFF3CBE2328}"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C2C3DE-445A-4A22-8308-9ED99E091616}"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spTree>
    <p:extLst>
      <p:ext uri="{BB962C8B-B14F-4D97-AF65-F5344CB8AC3E}">
        <p14:creationId xmlns:p14="http://schemas.microsoft.com/office/powerpoint/2010/main" val="5367257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endParaRPr lang="en-US"/>
          </a:p>
        </p:txBody>
      </p:sp>
      <p:sp>
        <p:nvSpPr>
          <p:cNvPr id="3" name="文本占位符 2"/>
          <p:cNvSpPr>
            <a:spLocks noGrp="1"/>
          </p:cNvSpPr>
          <p:nvPr>
            <p:ph type="body" sz="half" idx="1"/>
          </p:nvPr>
        </p:nvSpPr>
        <p:spPr>
          <a:xfrm>
            <a:off x="609600" y="1600205"/>
            <a:ext cx="53848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6197600" y="1600205"/>
            <a:ext cx="53848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a:xfrm>
            <a:off x="609600" y="6248400"/>
            <a:ext cx="2844800" cy="45720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页脚占位符 5"/>
          <p:cNvSpPr>
            <a:spLocks noGrp="1"/>
          </p:cNvSpPr>
          <p:nvPr>
            <p:ph type="ftr" sz="quarter" idx="11"/>
          </p:nvPr>
        </p:nvSpPr>
        <p:spPr>
          <a:xfrm>
            <a:off x="4165600" y="6248400"/>
            <a:ext cx="3860800" cy="457200"/>
          </a:xfr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7" name="灯片编号占位符 6"/>
          <p:cNvSpPr>
            <a:spLocks noGrp="1"/>
          </p:cNvSpPr>
          <p:nvPr>
            <p:ph type="sldNum" sz="quarter" idx="12"/>
          </p:nvPr>
        </p:nvSpPr>
        <p:spPr>
          <a:xfrm>
            <a:off x="8737600" y="6248400"/>
            <a:ext cx="2844800" cy="457200"/>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0FE1A20-854F-4752-8431-01006330E41B}" type="slidenum">
              <a:rPr kumimoji="0" lang="en-US" altLang="en-US" sz="1051"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051"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12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a:spcAft>
                <a:spcPts val="600"/>
              </a:spcAft>
              <a:defRPr/>
            </a:lvl1pPr>
            <a:lvl2pPr>
              <a:spcBef>
                <a:spcPts val="600"/>
              </a:spcBef>
              <a:spcAft>
                <a:spcPts val="600"/>
              </a:spcAft>
              <a:defRPr>
                <a:latin typeface="Arial" panose="020B0604020202020204" pitchFamily="34" charset="0"/>
                <a:cs typeface="Arial" panose="020B0604020202020204" pitchFamily="34" charset="0"/>
              </a:defRPr>
            </a:lvl2pPr>
            <a:lvl3pPr marL="723882" indent="-339717">
              <a:defRPr sz="2000">
                <a:latin typeface="Times New Roman" panose="02020603050405020304" pitchFamily="18" charset="0"/>
                <a:cs typeface="Times New Roman" panose="02020603050405020304" pitchFamily="18" charset="0"/>
              </a:defRPr>
            </a:lvl3pPr>
            <a:lvl4pPr marL="900091" indent="-333366">
              <a:buClr>
                <a:schemeClr val="bg2">
                  <a:lumMod val="75000"/>
                </a:schemeClr>
              </a:buClr>
              <a:buSzPct val="90000"/>
              <a:buFont typeface="Wingdings" panose="05000000000000000000" pitchFamily="2" charset="2"/>
              <a:buChar char="Ø"/>
              <a:defRPr/>
            </a:lvl4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spTree>
    <p:extLst>
      <p:ext uri="{BB962C8B-B14F-4D97-AF65-F5344CB8AC3E}">
        <p14:creationId xmlns:p14="http://schemas.microsoft.com/office/powerpoint/2010/main" val="1469085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0"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27CB390-B355-4D3F-AD23-03B188E146A9}"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BC3B0A-9A00-4550-ACAD-06E36F744573}"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148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80"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41"/>
            <a:ext cx="4937760" cy="402335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A549EF-D2EE-4450-9E21-48E712CA21AE}"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D5E233-F18C-4DC5-93D6-052FE4DA490C}"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spTree>
    <p:extLst>
      <p:ext uri="{BB962C8B-B14F-4D97-AF65-F5344CB8AC3E}">
        <p14:creationId xmlns:p14="http://schemas.microsoft.com/office/powerpoint/2010/main" val="1566170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DC1D88-1914-415C-999F-BED9629D92A4}"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CA789B-D082-4F85-A170-B06446C3BDF3}"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spTree>
    <p:extLst>
      <p:ext uri="{BB962C8B-B14F-4D97-AF65-F5344CB8AC3E}">
        <p14:creationId xmlns:p14="http://schemas.microsoft.com/office/powerpoint/2010/main" val="389399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A4AF493-AAAA-4D62-AF42-1A8C95D49560}"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C527AC-74EB-4EE5-94EE-190C0152E5DA}"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spTree>
    <p:extLst>
      <p:ext uri="{BB962C8B-B14F-4D97-AF65-F5344CB8AC3E}">
        <p14:creationId xmlns:p14="http://schemas.microsoft.com/office/powerpoint/2010/main" val="3752740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0"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8AE7A52-1148-45C5-907D-D75BF38D5D27}"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8" name="Footer Placeholder 7"/>
          <p:cNvSpPr>
            <a:spLocks noGrp="1"/>
          </p:cNvSpPr>
          <p:nvPr>
            <p:ph type="ftr" sz="quarter" idx="11"/>
          </p:nvPr>
        </p:nvSpPr>
        <p:spPr/>
        <p:txBody>
          <a:bodyPr/>
          <a:lstStyle>
            <a:lvl1pPr>
              <a:defRPr>
                <a:solidFill>
                  <a:srgbClr val="FFFFFF"/>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21F828-2D39-48F5-B4EE-EC7CCB58113D}"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spTree>
    <p:extLst>
      <p:ext uri="{BB962C8B-B14F-4D97-AF65-F5344CB8AC3E}">
        <p14:creationId xmlns:p14="http://schemas.microsoft.com/office/powerpoint/2010/main" val="3953365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21"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613653" y="731520"/>
            <a:ext cx="6679191"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5" y="6459791"/>
            <a:ext cx="2618511" cy="365125"/>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450C6C1-3A05-42C8-AA47-3709D3733B9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6" name="Footer Placeholder 5"/>
          <p:cNvSpPr>
            <a:spLocks noGrp="1"/>
          </p:cNvSpPr>
          <p:nvPr>
            <p:ph type="ftr" sz="quarter" idx="11"/>
          </p:nvPr>
        </p:nvSpPr>
        <p:spPr>
          <a:xfrm>
            <a:off x="4800600" y="6459791"/>
            <a:ext cx="4648200" cy="365125"/>
          </a:xfrm>
        </p:spPr>
        <p:txBody>
          <a:bodyPr/>
          <a:lstStyle>
            <a:lvl1pPr algn="l">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637052"/>
                </a:solidFill>
                <a:effectLst/>
                <a:uLnTx/>
                <a:uFillTx/>
                <a:latin typeface="Calibri" panose="020F0502020204030204"/>
                <a:cs typeface="+mn-cs"/>
              </a:rPr>
              <a:t>Human Computer Interaction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2D47578-4A8C-4275-B392-43F1AAA4A0B6}" type="slidenum">
              <a:rPr kumimoji="0" lang="zh-TW" altLang="en-US" sz="1051" b="0" i="0" u="none" strike="noStrike" kern="1200" cap="none" spc="0" normalizeH="0" baseline="0" noProof="0" smtClean="0">
                <a:ln>
                  <a:noFill/>
                </a:ln>
                <a:solidFill>
                  <a:srgbClr val="637052"/>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zh-TW" sz="1051" b="0" i="0" u="none" strike="noStrike" kern="1200" cap="none" spc="0" normalizeH="0" baseline="0" noProof="0">
              <a:ln>
                <a:noFill/>
              </a:ln>
              <a:solidFill>
                <a:srgbClr val="637052"/>
              </a:solidFill>
              <a:effectLst/>
              <a:uLnTx/>
              <a:uFillTx/>
              <a:latin typeface="Calibri" panose="020F0502020204030204"/>
              <a:cs typeface="+mn-cs"/>
            </a:endParaRPr>
          </a:p>
        </p:txBody>
      </p:sp>
    </p:spTree>
    <p:extLst>
      <p:ext uri="{BB962C8B-B14F-4D97-AF65-F5344CB8AC3E}">
        <p14:creationId xmlns:p14="http://schemas.microsoft.com/office/powerpoint/2010/main" val="3287958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4"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0"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936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0"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79" y="5907024"/>
            <a:ext cx="1011936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DFF93FE-6C95-482E-91CE-3B92E3250C70}"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462DA-4C31-479E-96E8-20A498E018B2}"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spTree>
    <p:extLst>
      <p:ext uri="{BB962C8B-B14F-4D97-AF65-F5344CB8AC3E}">
        <p14:creationId xmlns:p14="http://schemas.microsoft.com/office/powerpoint/2010/main" val="526960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83772" y="116789"/>
            <a:ext cx="10694125" cy="680047"/>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783772" y="856989"/>
            <a:ext cx="10694125" cy="5444238"/>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3"/>
            <a:r>
              <a:rPr lang="zh-CN" altLang="en-US" dirty="0"/>
              <a:t>第三级</a:t>
            </a:r>
          </a:p>
          <a:p>
            <a:pPr lvl="4"/>
            <a:r>
              <a:rPr lang="zh-CN" altLang="en-US" dirty="0"/>
              <a:t>第四级</a:t>
            </a:r>
          </a:p>
          <a:p>
            <a:pPr lvl="5"/>
            <a:r>
              <a:rPr lang="zh-CN" altLang="en-US" dirty="0"/>
              <a:t>第五级</a:t>
            </a:r>
            <a:endParaRPr lang="en-US" dirty="0"/>
          </a:p>
        </p:txBody>
      </p:sp>
      <p:sp>
        <p:nvSpPr>
          <p:cNvPr id="4" name="Date Placeholder 3"/>
          <p:cNvSpPr>
            <a:spLocks noGrp="1"/>
          </p:cNvSpPr>
          <p:nvPr>
            <p:ph type="dt" sz="half" idx="2"/>
          </p:nvPr>
        </p:nvSpPr>
        <p:spPr>
          <a:xfrm>
            <a:off x="1097285" y="6459791"/>
            <a:ext cx="2472271" cy="365125"/>
          </a:xfrm>
          <a:prstGeom prst="rect">
            <a:avLst/>
          </a:prstGeom>
        </p:spPr>
        <p:txBody>
          <a:bodyPr vert="horz" lIns="91440" tIns="45720" rIns="91440" bIns="45720" rtlCol="0" anchor="ctr"/>
          <a:lstStyle>
            <a:lvl1pPr algn="l">
              <a:defRPr sz="900">
                <a:solidFill>
                  <a:srgbClr val="FFFFF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19D084F-7581-4643-A243-CF6CADA94DCC}"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Footer Placeholder 4"/>
          <p:cNvSpPr>
            <a:spLocks noGrp="1"/>
          </p:cNvSpPr>
          <p:nvPr>
            <p:ph type="ftr" sz="quarter" idx="3"/>
          </p:nvPr>
        </p:nvSpPr>
        <p:spPr>
          <a:xfrm>
            <a:off x="3686187" y="6459791"/>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Slide Number Placeholder 5"/>
          <p:cNvSpPr>
            <a:spLocks noGrp="1"/>
          </p:cNvSpPr>
          <p:nvPr>
            <p:ph type="sldNum" sz="quarter" idx="4"/>
          </p:nvPr>
        </p:nvSpPr>
        <p:spPr>
          <a:xfrm>
            <a:off x="9900462" y="6459791"/>
            <a:ext cx="1312025" cy="365125"/>
          </a:xfrm>
          <a:prstGeom prst="rect">
            <a:avLst/>
          </a:prstGeom>
        </p:spPr>
        <p:txBody>
          <a:bodyPr vert="horz" lIns="91440" tIns="45720" rIns="91440" bIns="45720" rtlCol="0" anchor="ctr"/>
          <a:lstStyle>
            <a:lvl1pPr algn="r">
              <a:defRPr sz="1051">
                <a:solidFill>
                  <a:srgbClr val="FFFFF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9C2C3DE-445A-4A22-8308-9ED99E091616}"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cxnSp>
        <p:nvCxnSpPr>
          <p:cNvPr id="10" name="Straight Connector 9"/>
          <p:cNvCxnSpPr/>
          <p:nvPr/>
        </p:nvCxnSpPr>
        <p:spPr>
          <a:xfrm>
            <a:off x="783772" y="796832"/>
            <a:ext cx="1069412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8349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p:txStyles>
    <p:titleStyle>
      <a:lvl1pPr algn="l" defTabSz="914377" rtl="0" eaLnBrk="1" latinLnBrk="0" hangingPunct="1">
        <a:lnSpc>
          <a:spcPct val="85000"/>
        </a:lnSpc>
        <a:spcBef>
          <a:spcPct val="0"/>
        </a:spcBef>
        <a:buNone/>
        <a:defRPr sz="4000" kern="1200" spc="-51" baseline="0">
          <a:solidFill>
            <a:schemeClr val="tx1">
              <a:lumMod val="75000"/>
              <a:lumOff val="2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00" indent="-331780" algn="l" defTabSz="914377"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14" indent="-182875" algn="l" defTabSz="914377"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091" indent="-333366" algn="l" defTabSz="914377"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2.png"/><Relationship Id="rId16"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44.jpe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00.png"/><Relationship Id="rId7" Type="http://schemas.openxmlformats.org/officeDocument/2006/relationships/image" Target="../media/image700.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00.png"/><Relationship Id="rId4" Type="http://schemas.openxmlformats.org/officeDocument/2006/relationships/image" Target="../media/image400.png"/><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image" Target="../media/image68.png"/><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89.pn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8.png"/></Relationships>
</file>

<file path=ppt/slides/_rels/slide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31.xml.rels><?xml version="1.0" encoding="UTF-8" standalone="yes"?>
<Relationships xmlns="http://schemas.openxmlformats.org/package/2006/relationships"><Relationship Id="rId2" Type="http://schemas.openxmlformats.org/officeDocument/2006/relationships/image" Target="../media/image9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image" Target="../media/image68.png"/><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89.pn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8.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421.png"/><Relationship Id="rId1" Type="http://schemas.openxmlformats.org/officeDocument/2006/relationships/slideLayout" Target="../slideLayouts/slideLayout2.xml"/><Relationship Id="rId5" Type="http://schemas.openxmlformats.org/officeDocument/2006/relationships/image" Target="../media/image990.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0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image" Target="../media/image620.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0.png"/></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NULL"/></Relationships>
</file>

<file path=ppt/slides/_rels/slide44.xml.rels><?xml version="1.0" encoding="UTF-8" standalone="yes"?>
<Relationships xmlns="http://schemas.openxmlformats.org/package/2006/relationships"><Relationship Id="rId8" Type="http://schemas.openxmlformats.org/officeDocument/2006/relationships/image" Target="../media/image310.png"/><Relationship Id="rId7"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s>
</file>

<file path=ppt/slides/_rels/slide45.xml.rels><?xml version="1.0" encoding="UTF-8" standalone="yes"?>
<Relationships xmlns="http://schemas.openxmlformats.org/package/2006/relationships"><Relationship Id="rId8" Type="http://schemas.openxmlformats.org/officeDocument/2006/relationships/image" Target="../media/image301.png"/><Relationship Id="rId7" Type="http://schemas.openxmlformats.org/officeDocument/2006/relationships/image" Target="../media/image290.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80.png"/><Relationship Id="rId5" Type="http://schemas.openxmlformats.org/officeDocument/2006/relationships/image" Target="../media/image270.png"/><Relationship Id="rId10" Type="http://schemas.openxmlformats.org/officeDocument/2006/relationships/image" Target="../media/image320.png"/><Relationship Id="rId9" Type="http://schemas.openxmlformats.org/officeDocument/2006/relationships/image" Target="../media/image310.png"/></Relationships>
</file>

<file path=ppt/slides/_rels/slide46.xml.rels><?xml version="1.0" encoding="UTF-8" standalone="yes"?>
<Relationships xmlns="http://schemas.openxmlformats.org/package/2006/relationships"><Relationship Id="rId8" Type="http://schemas.openxmlformats.org/officeDocument/2006/relationships/image" Target="../media/image310.png"/><Relationship Id="rId7"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 Id="rId9" Type="http://schemas.openxmlformats.org/officeDocument/2006/relationships/image" Target="../media/image330.png"/></Relationships>
</file>

<file path=ppt/slides/_rels/slide47.xml.rels><?xml version="1.0" encoding="UTF-8" standalone="yes"?>
<Relationships xmlns="http://schemas.openxmlformats.org/package/2006/relationships"><Relationship Id="rId8" Type="http://schemas.openxmlformats.org/officeDocument/2006/relationships/image" Target="../media/image301.png"/><Relationship Id="rId7"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10" Type="http://schemas.openxmlformats.org/officeDocument/2006/relationships/image" Target="../media/image240.png"/><Relationship Id="rId4" Type="http://schemas.openxmlformats.org/officeDocument/2006/relationships/image" Target="../media/image330.png"/><Relationship Id="rId9" Type="http://schemas.openxmlformats.org/officeDocument/2006/relationships/image" Target="../media/image310.png"/></Relationships>
</file>

<file path=ppt/slides/_rels/slide4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3500.png"/><Relationship Id="rId4" Type="http://schemas.openxmlformats.org/officeDocument/2006/relationships/image" Target="../media/image3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3.xml.rels><?xml version="1.0" encoding="UTF-8" standalone="yes"?>
<Relationships xmlns="http://schemas.openxmlformats.org/package/2006/relationships"><Relationship Id="rId3" Type="http://schemas.openxmlformats.org/officeDocument/2006/relationships/image" Target="../media/image1170.png"/><Relationship Id="rId7" Type="http://schemas.openxmlformats.org/officeDocument/2006/relationships/image" Target="../media/image1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29.emf"/><Relationship Id="rId5" Type="http://schemas.openxmlformats.org/officeDocument/2006/relationships/package" Target="../embeddings/Microsoft_Visio_Drawing1911.vsdx"/><Relationship Id="rId4" Type="http://schemas.openxmlformats.org/officeDocument/2006/relationships/notesSlide" Target="../notesSlides/notesSlide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501.png"/><Relationship Id="rId3" Type="http://schemas.openxmlformats.org/officeDocument/2006/relationships/image" Target="../media/image111.png"/><Relationship Id="rId7" Type="http://schemas.openxmlformats.org/officeDocument/2006/relationships/image" Target="../media/image490.png"/><Relationship Id="rId2" Type="http://schemas.openxmlformats.org/officeDocument/2006/relationships/image" Target="../media/image110.jpeg"/><Relationship Id="rId1" Type="http://schemas.openxmlformats.org/officeDocument/2006/relationships/slideLayout" Target="../slideLayouts/slideLayout2.xml"/><Relationship Id="rId9" Type="http://schemas.openxmlformats.org/officeDocument/2006/relationships/image" Target="../media/image511.png"/></Relationships>
</file>

<file path=ppt/slides/_rels/slide7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9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512.png"/><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DNN-HMM</a:t>
            </a:r>
            <a:endParaRPr lang="en-US" dirty="0"/>
          </a:p>
        </p:txBody>
      </p:sp>
      <p:sp>
        <p:nvSpPr>
          <p:cNvPr id="3" name="副标题 2"/>
          <p:cNvSpPr>
            <a:spLocks noGrp="1"/>
          </p:cNvSpPr>
          <p:nvPr>
            <p:ph type="subTitle" idx="1"/>
          </p:nvPr>
        </p:nvSpPr>
        <p:spPr/>
        <p:txBody>
          <a:bodyPr>
            <a:normAutofit fontScale="92500" lnSpcReduction="20000"/>
          </a:bodyPr>
          <a:lstStyle/>
          <a:p>
            <a:r>
              <a:rPr lang="en-US" dirty="0"/>
              <a:t>Ying </a:t>
            </a:r>
            <a:r>
              <a:rPr lang="en-US" dirty="0" err="1"/>
              <a:t>shen</a:t>
            </a:r>
            <a:endParaRPr lang="en-US" dirty="0"/>
          </a:p>
          <a:p>
            <a:r>
              <a:rPr lang="en-US" dirty="0"/>
              <a:t>School of software engineering</a:t>
            </a:r>
          </a:p>
          <a:p>
            <a:r>
              <a:rPr lang="en-US" dirty="0" err="1"/>
              <a:t>Tongji</a:t>
            </a:r>
            <a:r>
              <a:rPr lang="en-US" dirty="0"/>
              <a:t> university</a:t>
            </a:r>
          </a:p>
        </p:txBody>
      </p:sp>
      <p:sp>
        <p:nvSpPr>
          <p:cNvPr id="4" name="文本框 3"/>
          <p:cNvSpPr txBox="1"/>
          <p:nvPr/>
        </p:nvSpPr>
        <p:spPr>
          <a:xfrm>
            <a:off x="0" y="0"/>
            <a:ext cx="10751127" cy="369332"/>
          </a:xfrm>
          <a:prstGeom prst="rect">
            <a:avLst/>
          </a:prstGeom>
          <a:noFill/>
        </p:spPr>
        <p:txBody>
          <a:bodyPr wrap="square" rtlCol="0">
            <a:spAutoFit/>
          </a:bodyPr>
          <a:lstStyle/>
          <a:p>
            <a:pPr lvl="0">
              <a:defRPr/>
            </a:pPr>
            <a:r>
              <a:rPr kumimoji="0" lang="en-US" altLang="zh-CN"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宋体" panose="02010600030101010101" pitchFamily="2" charset="-122"/>
                <a:cs typeface="+mn-cs"/>
              </a:rPr>
              <a:t>Most slides come from </a:t>
            </a:r>
            <a:r>
              <a:rPr lang="en-US" altLang="zh-CN" dirty="0">
                <a:solidFill>
                  <a:srgbClr val="000000">
                    <a:lumMod val="65000"/>
                    <a:lumOff val="35000"/>
                  </a:srgbClr>
                </a:solidFill>
              </a:rPr>
              <a:t>https://www.inf.ed.ac.uk/teaching/courses/asr/2022-23/asr11-hybrid_hmm_nn.pdf</a:t>
            </a:r>
            <a:endParaRPr kumimoji="0" lang="zh-CN" altLang="en-US" sz="1800" b="0" i="0" u="none" strike="noStrike" kern="1200" cap="none" spc="0" normalizeH="0" baseline="0" noProof="0" dirty="0">
              <a:ln>
                <a:noFill/>
              </a:ln>
              <a:solidFill>
                <a:srgbClr val="000000">
                  <a:lumMod val="65000"/>
                  <a:lumOff val="35000"/>
                </a:srgb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663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2"/>
          <p:cNvSpPr>
            <a:spLocks noGrp="1"/>
          </p:cNvSpPr>
          <p:nvPr>
            <p:ph type="title"/>
          </p:nvPr>
        </p:nvSpPr>
        <p:spPr/>
        <p:txBody>
          <a:bodyPr/>
          <a:lstStyle/>
          <a:p>
            <a:r>
              <a:rPr lang="en-US" altLang="en-US" dirty="0"/>
              <a:t>Perceptron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600" dirty="0"/>
                  <a:t>The perceptron training algorithm can be used to adjust the weights of an artificial neuron.</a:t>
                </a:r>
              </a:p>
              <a:p>
                <a:r>
                  <a:rPr lang="en-US" sz="2600" dirty="0"/>
                  <a:t>The weights are adjusted until the outputs of the neuron become consistent with the true outputs of training examples.</a:t>
                </a:r>
              </a:p>
              <a:p>
                <a:r>
                  <a:rPr lang="en-US" sz="2600" dirty="0"/>
                  <a:t>The following rule is used</a:t>
                </a:r>
              </a:p>
              <a:p>
                <a:pPr algn="ct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𝑤</m:t>
                        </m:r>
                      </m:e>
                      <m:sub>
                        <m:r>
                          <a:rPr lang="en-US" sz="2600" i="1">
                            <a:latin typeface="Cambria Math" panose="02040503050406030204" pitchFamily="18" charset="0"/>
                            <a:ea typeface="Cambria Math" panose="02040503050406030204" pitchFamily="18" charset="0"/>
                          </a:rPr>
                          <m:t>𝑖</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𝑤</m:t>
                        </m:r>
                      </m:e>
                      <m:sub>
                        <m:r>
                          <a:rPr lang="en-US" sz="2600" i="1">
                            <a:latin typeface="Cambria Math" panose="02040503050406030204" pitchFamily="18" charset="0"/>
                            <a:ea typeface="Cambria Math" panose="02040503050406030204" pitchFamily="18" charset="0"/>
                          </a:rPr>
                          <m:t>𝑖</m:t>
                        </m:r>
                      </m:sub>
                    </m:sSub>
                  </m:oMath>
                </a14:m>
                <a:endParaRPr lang="en-US" sz="2600" dirty="0"/>
              </a:p>
              <a:p>
                <a:pPr marL="0" indent="0" algn="ctr">
                  <a:buNone/>
                </a:pPr>
                <a14:m>
                  <m:oMathPara xmlns:m="http://schemas.openxmlformats.org/officeDocument/2006/math">
                    <m:oMathParaPr>
                      <m:jc m:val="centerGroup"/>
                    </m:oMathParaPr>
                    <m:oMath xmlns:m="http://schemas.openxmlformats.org/officeDocument/2006/math">
                      <m:r>
                        <a:rPr lang="en-US" i="1">
                          <a:latin typeface="Cambria Math"/>
                          <a:ea typeface="Cambria Math"/>
                        </a:rPr>
                        <m:t>∆</m:t>
                      </m:r>
                      <m:sSub>
                        <m:sSubPr>
                          <m:ctrlPr>
                            <a:rPr lang="en-US" i="1">
                              <a:latin typeface="Cambria Math" panose="02040503050406030204" pitchFamily="18" charset="0"/>
                            </a:rPr>
                          </m:ctrlPr>
                        </m:sSubPr>
                        <m:e>
                          <m:r>
                            <a:rPr lang="en-US" i="1">
                              <a:latin typeface="Cambria Math"/>
                            </a:rPr>
                            <m:t>𝑤</m:t>
                          </m:r>
                        </m:e>
                        <m:sub>
                          <m:r>
                            <a:rPr lang="en-US" i="1">
                              <a:latin typeface="Cambria Math"/>
                            </a:rPr>
                            <m:t>𝑖</m:t>
                          </m:r>
                        </m:sub>
                      </m:sSub>
                      <m:r>
                        <a:rPr lang="en-US" i="1">
                          <a:latin typeface="Cambria Math"/>
                        </a:rPr>
                        <m:t>=</m:t>
                      </m:r>
                      <m:r>
                        <a:rPr lang="en-US" i="1">
                          <a:latin typeface="Cambria Math" panose="02040503050406030204" pitchFamily="18" charset="0"/>
                        </a:rPr>
                        <m:t>𝜂</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a:rPr>
                            <m:t>−</m:t>
                          </m:r>
                          <m:r>
                            <a:rPr lang="en-US" i="1">
                              <a:latin typeface="Cambria Math"/>
                            </a:rPr>
                            <m:t>𝑓</m:t>
                          </m:r>
                          <m:d>
                            <m:dPr>
                              <m:ctrlPr>
                                <a:rPr lang="en-US" i="1">
                                  <a:latin typeface="Cambria Math" panose="02040503050406030204" pitchFamily="18" charset="0"/>
                                </a:rPr>
                              </m:ctrlPr>
                            </m:dPr>
                            <m:e>
                              <m:r>
                                <a:rPr lang="en-US" i="1">
                                  <a:latin typeface="Cambria Math"/>
                                </a:rPr>
                                <m:t>𝑛𝑒𝑡</m:t>
                              </m:r>
                            </m:e>
                          </m:d>
                        </m:e>
                      </m:d>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sub>
                      </m:sSub>
                    </m:oMath>
                  </m:oMathPara>
                </a14:m>
                <a:endParaRPr lang="en-US" sz="2600" dirty="0"/>
              </a:p>
              <a:p>
                <a:r>
                  <a:rPr lang="en-US" sz="2600" dirty="0"/>
                  <a:t>In the equation</a:t>
                </a:r>
              </a:p>
              <a:p>
                <a:pPr lvl="1"/>
                <a14:m>
                  <m:oMath xmlns:m="http://schemas.openxmlformats.org/officeDocument/2006/math">
                    <m:r>
                      <a:rPr lang="en-US" i="1">
                        <a:latin typeface="Cambria Math"/>
                        <a:ea typeface="Cambria Math"/>
                      </a:rPr>
                      <m:t>∆</m:t>
                    </m:r>
                    <m:sSub>
                      <m:sSubPr>
                        <m:ctrlPr>
                          <a:rPr lang="en-US" i="1">
                            <a:latin typeface="Cambria Math" panose="02040503050406030204" pitchFamily="18" charset="0"/>
                          </a:rPr>
                        </m:ctrlPr>
                      </m:sSubPr>
                      <m:e>
                        <m:r>
                          <a:rPr lang="en-US" i="1">
                            <a:latin typeface="Cambria Math"/>
                          </a:rPr>
                          <m:t>𝑤</m:t>
                        </m:r>
                      </m:e>
                      <m:sub>
                        <m:r>
                          <a:rPr lang="en-US" i="1">
                            <a:latin typeface="Cambria Math"/>
                          </a:rPr>
                          <m:t>𝑖</m:t>
                        </m:r>
                      </m:sub>
                    </m:sSub>
                  </m:oMath>
                </a14:m>
                <a:r>
                  <a:rPr lang="en-US" sz="2200" dirty="0"/>
                  <a:t> is the required adjustment for the </a:t>
                </a:r>
                <a:r>
                  <a:rPr lang="en-US" sz="2200" i="1" dirty="0" err="1">
                    <a:latin typeface="Times New Roman" panose="02020603050405020304" pitchFamily="18" charset="0"/>
                    <a:cs typeface="Times New Roman" panose="02020603050405020304" pitchFamily="18" charset="0"/>
                  </a:rPr>
                  <a:t>i</a:t>
                </a:r>
                <a:r>
                  <a:rPr lang="en-US" sz="2200" dirty="0" err="1"/>
                  <a:t>-th</a:t>
                </a:r>
                <a:r>
                  <a:rPr lang="en-US" sz="2200" dirty="0"/>
                  <a:t> weight.</a:t>
                </a:r>
              </a:p>
              <a:p>
                <a:pPr lvl="1"/>
                <a14:m>
                  <m:oMath xmlns:m="http://schemas.openxmlformats.org/officeDocument/2006/math">
                    <m:r>
                      <a:rPr lang="en-US" altLang="zh-CN" i="1">
                        <a:latin typeface="Cambria Math" panose="02040503050406030204" pitchFamily="18" charset="0"/>
                      </a:rPr>
                      <m:t>𝑦</m:t>
                    </m:r>
                  </m:oMath>
                </a14:m>
                <a:r>
                  <a:rPr lang="en-US" sz="2200" dirty="0"/>
                  <a:t> is the desired output value.</a:t>
                </a:r>
              </a:p>
              <a:p>
                <a:pPr lvl="1"/>
                <a14:m>
                  <m:oMath xmlns:m="http://schemas.openxmlformats.org/officeDocument/2006/math">
                    <m:r>
                      <a:rPr lang="en-US" altLang="zh-CN" i="1">
                        <a:latin typeface="Cambria Math" panose="02040503050406030204" pitchFamily="18" charset="0"/>
                      </a:rPr>
                      <m:t>𝜂</m:t>
                    </m:r>
                  </m:oMath>
                </a14:m>
                <a:r>
                  <a:rPr lang="en-US" sz="2200" dirty="0"/>
                  <a:t> is the step size which determines the learning rate.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68" t="-1792"/>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pPr>
              <a:defRPr/>
            </a:pPr>
            <a:fld id="{F1FFDE5A-BAD0-409A-B8AF-04B5CC458CF6}" type="datetime1">
              <a:rPr lang="en-US" smtClean="0"/>
              <a:t>12/28/2023</a:t>
            </a:fld>
            <a:endParaRPr lang="en-US"/>
          </a:p>
        </p:txBody>
      </p:sp>
      <p:sp>
        <p:nvSpPr>
          <p:cNvPr id="6" name="页脚占位符 5"/>
          <p:cNvSpPr>
            <a:spLocks noGrp="1"/>
          </p:cNvSpPr>
          <p:nvPr>
            <p:ph type="ftr" sz="quarter" idx="11"/>
          </p:nvPr>
        </p:nvSpPr>
        <p:spPr/>
        <p:txBody>
          <a:bodyPr/>
          <a:lstStyle/>
          <a:p>
            <a:pPr>
              <a:defRPr/>
            </a:pPr>
            <a:r>
              <a:rPr lang="en-US"/>
              <a:t>Pttern recognition</a:t>
            </a:r>
            <a:endParaRPr lang="en-US" dirty="0"/>
          </a:p>
        </p:txBody>
      </p:sp>
      <p:sp>
        <p:nvSpPr>
          <p:cNvPr id="7" name="灯片编号占位符 6"/>
          <p:cNvSpPr>
            <a:spLocks noGrp="1"/>
          </p:cNvSpPr>
          <p:nvPr>
            <p:ph type="sldNum" sz="quarter" idx="12"/>
          </p:nvPr>
        </p:nvSpPr>
        <p:spPr/>
        <p:txBody>
          <a:bodyPr/>
          <a:lstStyle/>
          <a:p>
            <a:pPr>
              <a:defRPr/>
            </a:pPr>
            <a:r>
              <a:rPr lang="en-US"/>
              <a:t> page </a:t>
            </a:r>
            <a:fld id="{D92B8BA0-D749-4879-B022-8A2A307BA723}" type="slidenum">
              <a:rPr lang="en-US" smtClean="0"/>
              <a:pPr>
                <a:defRPr/>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itle 2"/>
          <p:cNvSpPr>
            <a:spLocks noGrp="1"/>
          </p:cNvSpPr>
          <p:nvPr>
            <p:ph type="title"/>
          </p:nvPr>
        </p:nvSpPr>
        <p:spPr/>
        <p:txBody>
          <a:bodyPr/>
          <a:lstStyle/>
          <a:p>
            <a:r>
              <a:rPr lang="en-US" altLang="en-US"/>
              <a:t>Perceptron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action of the rule can be summarized as follows:</a:t>
                </a:r>
              </a:p>
              <a:p>
                <a:r>
                  <a:rPr lang="en-US" dirty="0"/>
                  <a:t>If the desired output and actual output values are equal, do nothing.</a:t>
                </a:r>
              </a:p>
              <a:p>
                <a:r>
                  <a:rPr lang="en-US" dirty="0"/>
                  <a:t>If the neuron output is –1 and should be 1</a:t>
                </a:r>
              </a:p>
              <a:p>
                <a:pPr lvl="1"/>
                <a:r>
                  <a:rPr lang="en-US" dirty="0"/>
                  <a:t>Increment the </a:t>
                </a:r>
                <a:r>
                  <a:rPr lang="en-US" i="1" dirty="0" err="1">
                    <a:latin typeface="Times New Roman" panose="02020603050405020304" pitchFamily="18" charset="0"/>
                    <a:cs typeface="Times New Roman" panose="02020603050405020304" pitchFamily="18" charset="0"/>
                  </a:rPr>
                  <a:t>i</a:t>
                </a:r>
                <a:r>
                  <a:rPr lang="en-US" dirty="0" err="1"/>
                  <a:t>-th</a:t>
                </a:r>
                <a:r>
                  <a:rPr lang="en-US" dirty="0"/>
                  <a:t> weight by </a:t>
                </a:r>
                <a14:m>
                  <m:oMath xmlns:m="http://schemas.openxmlformats.org/officeDocument/2006/math">
                    <m:r>
                      <a:rPr lang="en-US" altLang="zh-CN" b="0" i="0" smtClean="0">
                        <a:latin typeface="Cambria Math" panose="02040503050406030204" pitchFamily="18" charset="0"/>
                      </a:rPr>
                      <m:t>2</m:t>
                    </m:r>
                    <m:r>
                      <a:rPr lang="en-US" altLang="zh-CN" i="1">
                        <a:latin typeface="Cambria Math" panose="02040503050406030204" pitchFamily="18" charset="0"/>
                      </a:rPr>
                      <m:t>𝜂</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en-US" dirty="0"/>
                  <a:t>.</a:t>
                </a:r>
              </a:p>
              <a:p>
                <a:r>
                  <a:rPr lang="en-US" dirty="0"/>
                  <a:t>If the neuron output is 1 and should be –1</a:t>
                </a:r>
              </a:p>
              <a:p>
                <a:pPr lvl="1"/>
                <a:r>
                  <a:rPr lang="en-US" dirty="0"/>
                  <a:t>Decrement the </a:t>
                </a:r>
                <a:r>
                  <a:rPr lang="en-US" i="1" dirty="0" err="1">
                    <a:latin typeface="Times New Roman" panose="02020603050405020304" pitchFamily="18" charset="0"/>
                    <a:cs typeface="Times New Roman" panose="02020603050405020304" pitchFamily="18" charset="0"/>
                  </a:rPr>
                  <a:t>i</a:t>
                </a:r>
                <a:r>
                  <a:rPr lang="en-US" dirty="0" err="1"/>
                  <a:t>-th</a:t>
                </a:r>
                <a:r>
                  <a:rPr lang="en-US" dirty="0"/>
                  <a:t> weight by </a:t>
                </a:r>
                <a14:m>
                  <m:oMath xmlns:m="http://schemas.openxmlformats.org/officeDocument/2006/math">
                    <m:r>
                      <a:rPr lang="en-US" altLang="zh-CN" b="0" i="0" smtClean="0">
                        <a:latin typeface="Cambria Math" panose="02040503050406030204" pitchFamily="18" charset="0"/>
                      </a:rPr>
                      <m:t>2</m:t>
                    </m:r>
                    <m:r>
                      <a:rPr lang="en-US" altLang="zh-CN" i="1">
                        <a:latin typeface="Cambria Math" panose="02040503050406030204" pitchFamily="18" charset="0"/>
                      </a:rPr>
                      <m:t>𝜂</m:t>
                    </m:r>
                  </m:oMath>
                </a14:m>
                <a:r>
                  <a:rPr lang="en-US" i="1" dirty="0">
                    <a:latin typeface="Times New Roman" panose="02020603050405020304" pitchFamily="18" charset="0"/>
                    <a:cs typeface="Times New Roman" panose="02020603050405020304" pitchFamily="18" charset="0"/>
                  </a:rPr>
                  <a:t>x</a:t>
                </a:r>
                <a:r>
                  <a:rPr lang="en-US" i="1" baseline="-25000" dirty="0">
                    <a:latin typeface="Times New Roman" panose="02020603050405020304" pitchFamily="18" charset="0"/>
                    <a:cs typeface="Times New Roman" panose="02020603050405020304" pitchFamily="18" charset="0"/>
                  </a:rPr>
                  <a:t>i</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pPr>
              <a:defRPr/>
            </a:pPr>
            <a:fld id="{4584D5F9-59E0-47DE-BD00-B8D1E7CBEAE2}" type="datetime1">
              <a:rPr lang="en-US" smtClean="0"/>
              <a:t>12/28/2023</a:t>
            </a:fld>
            <a:endParaRPr lang="en-US"/>
          </a:p>
        </p:txBody>
      </p:sp>
      <p:sp>
        <p:nvSpPr>
          <p:cNvPr id="6" name="页脚占位符 5"/>
          <p:cNvSpPr>
            <a:spLocks noGrp="1"/>
          </p:cNvSpPr>
          <p:nvPr>
            <p:ph type="ftr" sz="quarter" idx="11"/>
          </p:nvPr>
        </p:nvSpPr>
        <p:spPr/>
        <p:txBody>
          <a:bodyPr/>
          <a:lstStyle/>
          <a:p>
            <a:pPr>
              <a:defRPr/>
            </a:pPr>
            <a:r>
              <a:rPr lang="en-US"/>
              <a:t>Pttern recognition</a:t>
            </a:r>
            <a:endParaRPr lang="en-US" dirty="0"/>
          </a:p>
        </p:txBody>
      </p:sp>
      <p:sp>
        <p:nvSpPr>
          <p:cNvPr id="7" name="灯片编号占位符 6"/>
          <p:cNvSpPr>
            <a:spLocks noGrp="1"/>
          </p:cNvSpPr>
          <p:nvPr>
            <p:ph type="sldNum" sz="quarter" idx="12"/>
          </p:nvPr>
        </p:nvSpPr>
        <p:spPr/>
        <p:txBody>
          <a:bodyPr/>
          <a:lstStyle/>
          <a:p>
            <a:pPr>
              <a:defRPr/>
            </a:pPr>
            <a:r>
              <a:rPr lang="en-US"/>
              <a:t> page </a:t>
            </a:r>
            <a:fld id="{D92B8BA0-D749-4879-B022-8A2A307BA723}" type="slidenum">
              <a:rPr lang="en-US" smtClean="0"/>
              <a:pPr>
                <a:defRPr/>
              </a:pPr>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2"/>
          <p:cNvSpPr>
            <a:spLocks noGrp="1"/>
          </p:cNvSpPr>
          <p:nvPr>
            <p:ph type="title"/>
          </p:nvPr>
        </p:nvSpPr>
        <p:spPr/>
        <p:txBody>
          <a:bodyPr/>
          <a:lstStyle/>
          <a:p>
            <a:r>
              <a:rPr lang="en-US" altLang="en-US"/>
              <a:t>Example</a:t>
            </a:r>
          </a:p>
        </p:txBody>
      </p:sp>
      <p:sp>
        <p:nvSpPr>
          <p:cNvPr id="21506" name="Content Placeholder 1"/>
          <p:cNvSpPr>
            <a:spLocks noGrp="1"/>
          </p:cNvSpPr>
          <p:nvPr>
            <p:ph idx="1"/>
          </p:nvPr>
        </p:nvSpPr>
        <p:spPr/>
        <p:txBody>
          <a:bodyPr/>
          <a:lstStyle/>
          <a:p>
            <a:r>
              <a:rPr lang="en-US" altLang="en-US"/>
              <a:t>A set of patterns are to be classified in a 2-D space.</a:t>
            </a:r>
          </a:p>
          <a:p>
            <a:r>
              <a:rPr lang="en-US" altLang="en-US"/>
              <a:t>The first two columns of the table list the 2-D coordinates of the patterns.</a:t>
            </a:r>
          </a:p>
          <a:p>
            <a:r>
              <a:rPr lang="en-US" altLang="en-US"/>
              <a:t>The third column represents the classification, +1 or – 1.</a:t>
            </a:r>
          </a:p>
          <a:p>
            <a:r>
              <a:rPr lang="en-US" altLang="en-US"/>
              <a:t>The patterns are linearly separable, i.e., they can be completely separated by a hyperplane.</a:t>
            </a:r>
          </a:p>
        </p:txBody>
      </p:sp>
      <p:sp>
        <p:nvSpPr>
          <p:cNvPr id="4" name="日期占位符 3"/>
          <p:cNvSpPr>
            <a:spLocks noGrp="1"/>
          </p:cNvSpPr>
          <p:nvPr>
            <p:ph type="dt" sz="half" idx="10"/>
          </p:nvPr>
        </p:nvSpPr>
        <p:spPr/>
        <p:txBody>
          <a:bodyPr/>
          <a:lstStyle/>
          <a:p>
            <a:pPr>
              <a:defRPr/>
            </a:pPr>
            <a:fld id="{E9462795-1C47-4B1C-B95E-96E1AC69C1C2}" type="datetime1">
              <a:rPr lang="en-US" smtClean="0"/>
              <a:t>12/28/2023</a:t>
            </a:fld>
            <a:endParaRPr lang="en-US"/>
          </a:p>
        </p:txBody>
      </p:sp>
      <p:sp>
        <p:nvSpPr>
          <p:cNvPr id="5" name="页脚占位符 4"/>
          <p:cNvSpPr>
            <a:spLocks noGrp="1"/>
          </p:cNvSpPr>
          <p:nvPr>
            <p:ph type="ftr" sz="quarter" idx="11"/>
          </p:nvPr>
        </p:nvSpPr>
        <p:spPr/>
        <p:txBody>
          <a:bodyPr/>
          <a:lstStyle/>
          <a:p>
            <a:pPr>
              <a:defRPr/>
            </a:pPr>
            <a:r>
              <a:rPr lang="en-US"/>
              <a:t>Pttern recognition</a:t>
            </a:r>
            <a:endParaRPr lang="en-US" dirty="0"/>
          </a:p>
        </p:txBody>
      </p:sp>
      <p:sp>
        <p:nvSpPr>
          <p:cNvPr id="6" name="灯片编号占位符 5"/>
          <p:cNvSpPr>
            <a:spLocks noGrp="1"/>
          </p:cNvSpPr>
          <p:nvPr>
            <p:ph type="sldNum" sz="quarter" idx="12"/>
          </p:nvPr>
        </p:nvSpPr>
        <p:spPr/>
        <p:txBody>
          <a:bodyPr/>
          <a:lstStyle/>
          <a:p>
            <a:pPr>
              <a:defRPr/>
            </a:pPr>
            <a:r>
              <a:rPr lang="en-US"/>
              <a:t> page </a:t>
            </a:r>
            <a:fld id="{D92B8BA0-D749-4879-B022-8A2A307BA723}" type="slidenum">
              <a:rPr lang="en-US" smtClean="0"/>
              <a:pPr>
                <a:defRPr/>
              </a:pPr>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2"/>
          <p:cNvSpPr>
            <a:spLocks noGrp="1"/>
          </p:cNvSpPr>
          <p:nvPr>
            <p:ph type="title"/>
          </p:nvPr>
        </p:nvSpPr>
        <p:spPr/>
        <p:txBody>
          <a:bodyPr/>
          <a:lstStyle/>
          <a:p>
            <a:r>
              <a:rPr lang="en-US" altLang="en-US"/>
              <a:t>Example</a:t>
            </a:r>
          </a:p>
        </p:txBody>
      </p:sp>
      <p:sp>
        <p:nvSpPr>
          <p:cNvPr id="2" name="内容占位符 1"/>
          <p:cNvSpPr>
            <a:spLocks noGrp="1"/>
          </p:cNvSpPr>
          <p:nvPr>
            <p:ph idx="1"/>
          </p:nvPr>
        </p:nvSpPr>
        <p:spPr/>
        <p:txBody>
          <a:bodyPr/>
          <a:lstStyle/>
          <a:p>
            <a:endParaRPr lang="en-US"/>
          </a:p>
        </p:txBody>
      </p:sp>
      <p:pic>
        <p:nvPicPr>
          <p:cNvPr id="225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800226"/>
            <a:ext cx="3157538" cy="391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3048001"/>
            <a:ext cx="3429000"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日期占位符 4"/>
          <p:cNvSpPr>
            <a:spLocks noGrp="1"/>
          </p:cNvSpPr>
          <p:nvPr>
            <p:ph type="dt" sz="half" idx="10"/>
          </p:nvPr>
        </p:nvSpPr>
        <p:spPr/>
        <p:txBody>
          <a:bodyPr/>
          <a:lstStyle/>
          <a:p>
            <a:pPr>
              <a:defRPr/>
            </a:pPr>
            <a:fld id="{5E761329-7BBD-41AE-8FFE-BFEC31D4E1B0}" type="datetime1">
              <a:rPr lang="en-US" smtClean="0"/>
              <a:t>12/28/2023</a:t>
            </a:fld>
            <a:endParaRPr lang="en-US"/>
          </a:p>
        </p:txBody>
      </p:sp>
      <p:sp>
        <p:nvSpPr>
          <p:cNvPr id="6" name="页脚占位符 5"/>
          <p:cNvSpPr>
            <a:spLocks noGrp="1"/>
          </p:cNvSpPr>
          <p:nvPr>
            <p:ph type="ftr" sz="quarter" idx="11"/>
          </p:nvPr>
        </p:nvSpPr>
        <p:spPr/>
        <p:txBody>
          <a:bodyPr/>
          <a:lstStyle/>
          <a:p>
            <a:pPr>
              <a:defRPr/>
            </a:pPr>
            <a:r>
              <a:rPr lang="en-US"/>
              <a:t>Pttern recognition</a:t>
            </a:r>
            <a:endParaRPr lang="en-US" dirty="0"/>
          </a:p>
        </p:txBody>
      </p:sp>
      <p:sp>
        <p:nvSpPr>
          <p:cNvPr id="7" name="灯片编号占位符 6"/>
          <p:cNvSpPr>
            <a:spLocks noGrp="1"/>
          </p:cNvSpPr>
          <p:nvPr>
            <p:ph type="sldNum" sz="quarter" idx="12"/>
          </p:nvPr>
        </p:nvSpPr>
        <p:spPr/>
        <p:txBody>
          <a:bodyPr/>
          <a:lstStyle/>
          <a:p>
            <a:pPr>
              <a:defRPr/>
            </a:pPr>
            <a:r>
              <a:rPr lang="en-US"/>
              <a:t> page </a:t>
            </a:r>
            <a:fld id="{D92B8BA0-D749-4879-B022-8A2A307BA723}" type="slidenum">
              <a:rPr lang="en-US" smtClean="0"/>
              <a:pPr>
                <a:defRPr/>
              </a:pP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itle 2"/>
          <p:cNvSpPr>
            <a:spLocks noGrp="1"/>
          </p:cNvSpPr>
          <p:nvPr>
            <p:ph type="title"/>
          </p:nvPr>
        </p:nvSpPr>
        <p:spPr/>
        <p:txBody>
          <a:bodyPr/>
          <a:lstStyle/>
          <a:p>
            <a:r>
              <a:rPr lang="en-US" altLang="en-US"/>
              <a:t>Example</a:t>
            </a:r>
          </a:p>
        </p:txBody>
      </p:sp>
      <p:sp>
        <p:nvSpPr>
          <p:cNvPr id="2" name="内容占位符 1"/>
          <p:cNvSpPr>
            <a:spLocks noGrp="1"/>
          </p:cNvSpPr>
          <p:nvPr>
            <p:ph idx="1"/>
          </p:nvPr>
        </p:nvSpPr>
        <p:spPr/>
        <p:txBody>
          <a:bodyPr/>
          <a:lstStyle/>
          <a:p>
            <a:endParaRPr lang="en-US"/>
          </a:p>
        </p:txBody>
      </p:sp>
      <p:pic>
        <p:nvPicPr>
          <p:cNvPr id="2355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0" y="2209800"/>
            <a:ext cx="4584700" cy="184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4059239"/>
            <a:ext cx="4584700" cy="184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日期占位符 4"/>
          <p:cNvSpPr>
            <a:spLocks noGrp="1"/>
          </p:cNvSpPr>
          <p:nvPr>
            <p:ph type="dt" sz="half" idx="10"/>
          </p:nvPr>
        </p:nvSpPr>
        <p:spPr/>
        <p:txBody>
          <a:bodyPr/>
          <a:lstStyle/>
          <a:p>
            <a:pPr>
              <a:defRPr/>
            </a:pPr>
            <a:fld id="{785E4556-21F5-4439-B98C-BB646BD0434C}" type="datetime1">
              <a:rPr lang="en-US" smtClean="0"/>
              <a:t>12/28/2023</a:t>
            </a:fld>
            <a:endParaRPr lang="en-US"/>
          </a:p>
        </p:txBody>
      </p:sp>
      <p:sp>
        <p:nvSpPr>
          <p:cNvPr id="6" name="页脚占位符 5"/>
          <p:cNvSpPr>
            <a:spLocks noGrp="1"/>
          </p:cNvSpPr>
          <p:nvPr>
            <p:ph type="ftr" sz="quarter" idx="11"/>
          </p:nvPr>
        </p:nvSpPr>
        <p:spPr/>
        <p:txBody>
          <a:bodyPr/>
          <a:lstStyle/>
          <a:p>
            <a:pPr>
              <a:defRPr/>
            </a:pPr>
            <a:r>
              <a:rPr lang="en-US"/>
              <a:t>Pttern recognition</a:t>
            </a:r>
            <a:endParaRPr lang="en-US" dirty="0"/>
          </a:p>
        </p:txBody>
      </p:sp>
      <p:sp>
        <p:nvSpPr>
          <p:cNvPr id="7" name="灯片编号占位符 6"/>
          <p:cNvSpPr>
            <a:spLocks noGrp="1"/>
          </p:cNvSpPr>
          <p:nvPr>
            <p:ph type="sldNum" sz="quarter" idx="12"/>
          </p:nvPr>
        </p:nvSpPr>
        <p:spPr/>
        <p:txBody>
          <a:bodyPr/>
          <a:lstStyle/>
          <a:p>
            <a:pPr>
              <a:defRPr/>
            </a:pPr>
            <a:r>
              <a:rPr lang="en-US"/>
              <a:t> page </a:t>
            </a:r>
            <a:fld id="{D92B8BA0-D749-4879-B022-8A2A307BA723}" type="slidenum">
              <a:rPr lang="en-US" smtClean="0"/>
              <a:pPr>
                <a:defRPr/>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itle 2"/>
          <p:cNvSpPr>
            <a:spLocks noGrp="1"/>
          </p:cNvSpPr>
          <p:nvPr>
            <p:ph type="title"/>
          </p:nvPr>
        </p:nvSpPr>
        <p:spPr/>
        <p:txBody>
          <a:bodyPr/>
          <a:lstStyle/>
          <a:p>
            <a:r>
              <a:rPr lang="en-US" altLang="en-US"/>
              <a:t>Exclusive-OR</a:t>
            </a:r>
          </a:p>
        </p:txBody>
      </p:sp>
      <p:sp>
        <p:nvSpPr>
          <p:cNvPr id="24578" name="Content Placeholder 1"/>
          <p:cNvSpPr>
            <a:spLocks noGrp="1"/>
          </p:cNvSpPr>
          <p:nvPr>
            <p:ph idx="1"/>
          </p:nvPr>
        </p:nvSpPr>
        <p:spPr/>
        <p:txBody>
          <a:bodyPr/>
          <a:lstStyle/>
          <a:p>
            <a:r>
              <a:rPr lang="en-US" altLang="en-US"/>
              <a:t>Perceptron cannot solve those problems where the patterns are not linearly separable</a:t>
            </a:r>
          </a:p>
          <a:p>
            <a:r>
              <a:rPr lang="en-US" altLang="en-US"/>
              <a:t>An example of this is the exclusive-OR problem.</a:t>
            </a:r>
          </a:p>
          <a:p>
            <a:r>
              <a:rPr lang="en-US" altLang="en-US"/>
              <a:t>Multilayer networks are required for solving such kinds of problems.</a:t>
            </a:r>
          </a:p>
        </p:txBody>
      </p:sp>
      <p:sp>
        <p:nvSpPr>
          <p:cNvPr id="4" name="日期占位符 3"/>
          <p:cNvSpPr>
            <a:spLocks noGrp="1"/>
          </p:cNvSpPr>
          <p:nvPr>
            <p:ph type="dt" sz="half" idx="10"/>
          </p:nvPr>
        </p:nvSpPr>
        <p:spPr/>
        <p:txBody>
          <a:bodyPr/>
          <a:lstStyle/>
          <a:p>
            <a:pPr>
              <a:defRPr/>
            </a:pPr>
            <a:fld id="{02CD22B0-281F-4D30-A467-4FB5B148CBD8}" type="datetime1">
              <a:rPr lang="en-US" smtClean="0"/>
              <a:t>12/28/2023</a:t>
            </a:fld>
            <a:endParaRPr lang="en-US"/>
          </a:p>
        </p:txBody>
      </p:sp>
      <p:sp>
        <p:nvSpPr>
          <p:cNvPr id="5" name="页脚占位符 4"/>
          <p:cNvSpPr>
            <a:spLocks noGrp="1"/>
          </p:cNvSpPr>
          <p:nvPr>
            <p:ph type="ftr" sz="quarter" idx="11"/>
          </p:nvPr>
        </p:nvSpPr>
        <p:spPr/>
        <p:txBody>
          <a:bodyPr/>
          <a:lstStyle/>
          <a:p>
            <a:pPr>
              <a:defRPr/>
            </a:pPr>
            <a:r>
              <a:rPr lang="en-US"/>
              <a:t>Pttern recognition</a:t>
            </a:r>
            <a:endParaRPr lang="en-US" dirty="0"/>
          </a:p>
        </p:txBody>
      </p:sp>
      <p:sp>
        <p:nvSpPr>
          <p:cNvPr id="6" name="灯片编号占位符 5"/>
          <p:cNvSpPr>
            <a:spLocks noGrp="1"/>
          </p:cNvSpPr>
          <p:nvPr>
            <p:ph type="sldNum" sz="quarter" idx="12"/>
          </p:nvPr>
        </p:nvSpPr>
        <p:spPr/>
        <p:txBody>
          <a:bodyPr/>
          <a:lstStyle/>
          <a:p>
            <a:pPr>
              <a:defRPr/>
            </a:pPr>
            <a:r>
              <a:rPr lang="en-US"/>
              <a:t> page </a:t>
            </a:r>
            <a:fld id="{D92B8BA0-D749-4879-B022-8A2A307BA723}" type="slidenum">
              <a:rPr lang="en-US" smtClean="0"/>
              <a:pPr>
                <a:defRPr/>
              </a:pPr>
              <a:t>15</a:t>
            </a:fld>
            <a:endParaRPr lang="en-US" dirty="0"/>
          </a:p>
        </p:txBody>
      </p:sp>
      <p:grpSp>
        <p:nvGrpSpPr>
          <p:cNvPr id="2" name="组合 1"/>
          <p:cNvGrpSpPr/>
          <p:nvPr/>
        </p:nvGrpSpPr>
        <p:grpSpPr>
          <a:xfrm>
            <a:off x="7664575" y="3713020"/>
            <a:ext cx="2765506" cy="2268304"/>
            <a:chOff x="6140575" y="3816007"/>
            <a:chExt cx="2765506" cy="2268304"/>
          </a:xfrm>
        </p:grpSpPr>
        <p:pic>
          <p:nvPicPr>
            <p:cNvPr id="38"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9185"/>
            <a:stretch/>
          </p:blipFill>
          <p:spPr bwMode="auto">
            <a:xfrm>
              <a:off x="6140575" y="4343400"/>
              <a:ext cx="2765506" cy="1523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文本框 38"/>
            <p:cNvSpPr txBox="1"/>
            <p:nvPr/>
          </p:nvSpPr>
          <p:spPr>
            <a:xfrm>
              <a:off x="6208510" y="4445464"/>
              <a:ext cx="332916" cy="584775"/>
            </a:xfrm>
            <a:prstGeom prst="rect">
              <a:avLst/>
            </a:prstGeom>
            <a:noFill/>
          </p:spPr>
          <p:txBody>
            <a:bodyPr wrap="square" rtlCol="0">
              <a:spAutoFit/>
            </a:bodyPr>
            <a:lstStyle/>
            <a:p>
              <a:r>
                <a:rPr lang="en-US" sz="3200" b="1" dirty="0"/>
                <a:t>+</a:t>
              </a:r>
              <a:endParaRPr lang="en-US" b="1" dirty="0"/>
            </a:p>
          </p:txBody>
        </p:sp>
        <p:sp>
          <p:nvSpPr>
            <p:cNvPr id="40" name="文本框 39"/>
            <p:cNvSpPr txBox="1"/>
            <p:nvPr/>
          </p:nvSpPr>
          <p:spPr>
            <a:xfrm>
              <a:off x="8103443" y="4335193"/>
              <a:ext cx="332916" cy="707886"/>
            </a:xfrm>
            <a:prstGeom prst="rect">
              <a:avLst/>
            </a:prstGeom>
            <a:noFill/>
          </p:spPr>
          <p:txBody>
            <a:bodyPr wrap="square" rtlCol="0">
              <a:spAutoFit/>
            </a:bodyPr>
            <a:lstStyle/>
            <a:p>
              <a:r>
                <a:rPr lang="en-US" sz="4000" b="1" dirty="0"/>
                <a:t>-</a:t>
              </a:r>
              <a:endParaRPr lang="en-US" sz="2400" b="1" dirty="0"/>
            </a:p>
          </p:txBody>
        </p:sp>
        <p:cxnSp>
          <p:nvCxnSpPr>
            <p:cNvPr id="44" name="直接连接符 43"/>
            <p:cNvCxnSpPr/>
            <p:nvPr/>
          </p:nvCxnSpPr>
          <p:spPr>
            <a:xfrm>
              <a:off x="7425344" y="3816007"/>
              <a:ext cx="0" cy="2268304"/>
            </a:xfrm>
            <a:prstGeom prst="line">
              <a:avLst/>
            </a:prstGeom>
            <a:ln w="28575"/>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文本框 44"/>
              <p:cNvSpPr txBox="1"/>
              <p:nvPr/>
            </p:nvSpPr>
            <p:spPr>
              <a:xfrm>
                <a:off x="2346962" y="5920800"/>
                <a:ext cx="1832137" cy="461665"/>
              </a:xfrm>
              <a:prstGeom prst="rect">
                <a:avLst/>
              </a:prstGeom>
              <a:noFill/>
            </p:spPr>
            <p:txBody>
              <a:bodyPr wrap="square" rtlCol="0">
                <a:spAutoFit/>
              </a:bodyPr>
              <a:lstStyle/>
              <a:p>
                <a:r>
                  <a:rPr lang="en-US" altLang="zh-CN" sz="2400" dirty="0"/>
                  <a:t>and(</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2</m:t>
                        </m:r>
                      </m:sub>
                    </m:sSub>
                  </m:oMath>
                </a14:m>
                <a:r>
                  <a:rPr lang="en-US" altLang="zh-CN" sz="2400" dirty="0"/>
                  <a:t>)</a:t>
                </a:r>
                <a:endParaRPr lang="zh-CN" altLang="en-US" sz="2400" dirty="0"/>
              </a:p>
            </p:txBody>
          </p:sp>
        </mc:Choice>
        <mc:Fallback xmlns="">
          <p:sp>
            <p:nvSpPr>
              <p:cNvPr id="45" name="文本框 44"/>
              <p:cNvSpPr txBox="1">
                <a:spLocks noRot="1" noChangeAspect="1" noMove="1" noResize="1" noEditPoints="1" noAdjustHandles="1" noChangeArrowheads="1" noChangeShapeType="1" noTextEdit="1"/>
              </p:cNvSpPr>
              <p:nvPr/>
            </p:nvSpPr>
            <p:spPr>
              <a:xfrm>
                <a:off x="2346962" y="5920800"/>
                <a:ext cx="1832137" cy="461665"/>
              </a:xfrm>
              <a:prstGeom prst="rect">
                <a:avLst/>
              </a:prstGeom>
              <a:blipFill>
                <a:blip r:embed="rId3"/>
                <a:stretch>
                  <a:fillRect l="-4983"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5216612" y="5919154"/>
                <a:ext cx="1832137" cy="461665"/>
              </a:xfrm>
              <a:prstGeom prst="rect">
                <a:avLst/>
              </a:prstGeom>
              <a:noFill/>
            </p:spPr>
            <p:txBody>
              <a:bodyPr wrap="square" rtlCol="0">
                <a:spAutoFit/>
              </a:bodyPr>
              <a:lstStyle/>
              <a:p>
                <a:r>
                  <a:rPr lang="en-US" altLang="zh-CN" sz="2400" dirty="0"/>
                  <a:t>or(</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2</m:t>
                        </m:r>
                      </m:sub>
                    </m:sSub>
                  </m:oMath>
                </a14:m>
                <a:r>
                  <a:rPr lang="en-US" altLang="zh-CN" sz="2400" dirty="0"/>
                  <a:t>)</a:t>
                </a:r>
                <a:endParaRPr lang="zh-CN" altLang="en-US" sz="2400" dirty="0"/>
              </a:p>
            </p:txBody>
          </p:sp>
        </mc:Choice>
        <mc:Fallback xmlns="">
          <p:sp>
            <p:nvSpPr>
              <p:cNvPr id="48" name="文本框 47"/>
              <p:cNvSpPr txBox="1">
                <a:spLocks noRot="1" noChangeAspect="1" noMove="1" noResize="1" noEditPoints="1" noAdjustHandles="1" noChangeArrowheads="1" noChangeShapeType="1" noTextEdit="1"/>
              </p:cNvSpPr>
              <p:nvPr/>
            </p:nvSpPr>
            <p:spPr>
              <a:xfrm>
                <a:off x="5216612" y="5919154"/>
                <a:ext cx="1832137" cy="461665"/>
              </a:xfrm>
              <a:prstGeom prst="rect">
                <a:avLst/>
              </a:prstGeom>
              <a:blipFill>
                <a:blip r:embed="rId4"/>
                <a:stretch>
                  <a:fillRect l="-5333"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8138694" y="5969645"/>
                <a:ext cx="1832137" cy="461665"/>
              </a:xfrm>
              <a:prstGeom prst="rect">
                <a:avLst/>
              </a:prstGeom>
              <a:noFill/>
            </p:spPr>
            <p:txBody>
              <a:bodyPr wrap="square" rtlCol="0">
                <a:spAutoFit/>
              </a:bodyPr>
              <a:lstStyle/>
              <a:p>
                <a:r>
                  <a:rPr lang="en-US" altLang="zh-CN" sz="2400" dirty="0"/>
                  <a:t>not(</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1</m:t>
                        </m:r>
                      </m:sub>
                    </m:sSub>
                  </m:oMath>
                </a14:m>
                <a:r>
                  <a:rPr lang="en-US" altLang="zh-CN" sz="2400" dirty="0"/>
                  <a:t>)</a:t>
                </a:r>
                <a:endParaRPr lang="zh-CN" altLang="en-US" sz="2400" dirty="0"/>
              </a:p>
            </p:txBody>
          </p:sp>
        </mc:Choice>
        <mc:Fallback xmlns="">
          <p:sp>
            <p:nvSpPr>
              <p:cNvPr id="49" name="文本框 48"/>
              <p:cNvSpPr txBox="1">
                <a:spLocks noRot="1" noChangeAspect="1" noMove="1" noResize="1" noEditPoints="1" noAdjustHandles="1" noChangeArrowheads="1" noChangeShapeType="1" noTextEdit="1"/>
              </p:cNvSpPr>
              <p:nvPr/>
            </p:nvSpPr>
            <p:spPr>
              <a:xfrm>
                <a:off x="8138694" y="5969645"/>
                <a:ext cx="1832137" cy="461665"/>
              </a:xfrm>
              <a:prstGeom prst="rect">
                <a:avLst/>
              </a:prstGeom>
              <a:blipFill>
                <a:blip r:embed="rId5"/>
                <a:stretch>
                  <a:fillRect l="-4983" t="-10526" b="-28947"/>
                </a:stretch>
              </a:blipFill>
            </p:spPr>
            <p:txBody>
              <a:bodyPr/>
              <a:lstStyle/>
              <a:p>
                <a:r>
                  <a:rPr lang="zh-CN" altLang="en-US">
                    <a:noFill/>
                  </a:rPr>
                  <a:t> </a:t>
                </a:r>
              </a:p>
            </p:txBody>
          </p:sp>
        </mc:Fallback>
      </mc:AlternateContent>
      <p:pic>
        <p:nvPicPr>
          <p:cNvPr id="1028" name="Picture 4" descr="https://www.hahack.com/images/ann2/tZUEt.png"/>
          <p:cNvPicPr>
            <a:picLocks noChangeAspect="1" noChangeArrowheads="1"/>
          </p:cNvPicPr>
          <p:nvPr/>
        </p:nvPicPr>
        <p:blipFill rotWithShape="1">
          <a:blip r:embed="rId6">
            <a:extLst>
              <a:ext uri="{28A0092B-C50C-407E-A947-70E740481C1C}">
                <a14:useLocalDpi xmlns:a14="http://schemas.microsoft.com/office/drawing/2010/main" val="0"/>
              </a:ext>
            </a:extLst>
          </a:blip>
          <a:srcRect l="36482" t="14955" r="10716" b="15494"/>
          <a:stretch/>
        </p:blipFill>
        <p:spPr bwMode="auto">
          <a:xfrm>
            <a:off x="1544782" y="3795085"/>
            <a:ext cx="3085632" cy="20464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hahack.com/images/ann2/eqMxJ.png"/>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37570" t="14692" r="15372" b="15207"/>
          <a:stretch/>
        </p:blipFill>
        <p:spPr bwMode="auto">
          <a:xfrm>
            <a:off x="4765704" y="3910389"/>
            <a:ext cx="2683632" cy="20411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 2"/>
          <p:cNvSpPr>
            <a:spLocks noGrp="1"/>
          </p:cNvSpPr>
          <p:nvPr>
            <p:ph type="title"/>
          </p:nvPr>
        </p:nvSpPr>
        <p:spPr/>
        <p:txBody>
          <a:bodyPr/>
          <a:lstStyle/>
          <a:p>
            <a:r>
              <a:rPr lang="en-US" altLang="en-US" dirty="0"/>
              <a:t>Exclusive-OR</a:t>
            </a:r>
          </a:p>
        </p:txBody>
      </p:sp>
      <p:sp>
        <p:nvSpPr>
          <p:cNvPr id="2" name="内容占位符 1"/>
          <p:cNvSpPr>
            <a:spLocks noGrp="1"/>
          </p:cNvSpPr>
          <p:nvPr>
            <p:ph idx="1"/>
          </p:nvPr>
        </p:nvSpPr>
        <p:spPr/>
        <p:txBody>
          <a:bodyPr/>
          <a:lstStyle/>
          <a:p>
            <a:endParaRPr lang="en-US" dirty="0"/>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914401"/>
            <a:ext cx="4338638"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日期占位符 4"/>
          <p:cNvSpPr>
            <a:spLocks noGrp="1"/>
          </p:cNvSpPr>
          <p:nvPr>
            <p:ph type="dt" sz="half" idx="10"/>
          </p:nvPr>
        </p:nvSpPr>
        <p:spPr/>
        <p:txBody>
          <a:bodyPr/>
          <a:lstStyle/>
          <a:p>
            <a:pPr>
              <a:defRPr/>
            </a:pPr>
            <a:fld id="{0C87E719-4F75-4666-9B22-1E0AC1F34EE4}" type="datetime1">
              <a:rPr lang="en-US" smtClean="0"/>
              <a:t>12/28/2023</a:t>
            </a:fld>
            <a:endParaRPr lang="en-US"/>
          </a:p>
        </p:txBody>
      </p:sp>
      <p:sp>
        <p:nvSpPr>
          <p:cNvPr id="6" name="页脚占位符 5"/>
          <p:cNvSpPr>
            <a:spLocks noGrp="1"/>
          </p:cNvSpPr>
          <p:nvPr>
            <p:ph type="ftr" sz="quarter" idx="11"/>
          </p:nvPr>
        </p:nvSpPr>
        <p:spPr/>
        <p:txBody>
          <a:bodyPr/>
          <a:lstStyle/>
          <a:p>
            <a:pPr>
              <a:defRPr/>
            </a:pPr>
            <a:r>
              <a:rPr lang="en-US"/>
              <a:t>Pttern recognition</a:t>
            </a:r>
            <a:endParaRPr lang="en-US" dirty="0"/>
          </a:p>
        </p:txBody>
      </p:sp>
      <p:sp>
        <p:nvSpPr>
          <p:cNvPr id="7" name="灯片编号占位符 6"/>
          <p:cNvSpPr>
            <a:spLocks noGrp="1"/>
          </p:cNvSpPr>
          <p:nvPr>
            <p:ph type="sldNum" sz="quarter" idx="12"/>
          </p:nvPr>
        </p:nvSpPr>
        <p:spPr/>
        <p:txBody>
          <a:bodyPr/>
          <a:lstStyle/>
          <a:p>
            <a:pPr>
              <a:defRPr/>
            </a:pPr>
            <a:r>
              <a:rPr lang="en-US"/>
              <a:t> page </a:t>
            </a:r>
            <a:fld id="{D92B8BA0-D749-4879-B022-8A2A307BA723}" type="slidenum">
              <a:rPr lang="en-US" smtClean="0"/>
              <a:pPr>
                <a:defRPr/>
              </a:pPr>
              <a:t>16</a:t>
            </a:fld>
            <a:endParaRPr lang="en-US" dirty="0"/>
          </a:p>
        </p:txBody>
      </p:sp>
      <p:pic>
        <p:nvPicPr>
          <p:cNvPr id="2560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402" y="471943"/>
            <a:ext cx="3318330" cy="2909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6"/>
          <p:cNvSpPr/>
          <p:nvPr/>
        </p:nvSpPr>
        <p:spPr>
          <a:xfrm>
            <a:off x="5047181" y="3654547"/>
            <a:ext cx="304800" cy="304800"/>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16"/>
          <p:cNvSpPr/>
          <p:nvPr/>
        </p:nvSpPr>
        <p:spPr>
          <a:xfrm>
            <a:off x="4225227" y="4757442"/>
            <a:ext cx="304800" cy="304800"/>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7"/>
          <p:cNvSpPr/>
          <p:nvPr/>
        </p:nvSpPr>
        <p:spPr>
          <a:xfrm>
            <a:off x="6038455" y="4763601"/>
            <a:ext cx="304800" cy="304800"/>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4" name="Straight Arrow Connector 51"/>
          <p:cNvCxnSpPr>
            <a:stCxn id="11" idx="0"/>
            <a:endCxn id="9" idx="4"/>
          </p:cNvCxnSpPr>
          <p:nvPr/>
        </p:nvCxnSpPr>
        <p:spPr>
          <a:xfrm flipH="1" flipV="1">
            <a:off x="5199581" y="3959347"/>
            <a:ext cx="991274" cy="8042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51"/>
          <p:cNvCxnSpPr>
            <a:stCxn id="10" idx="0"/>
            <a:endCxn id="9" idx="4"/>
          </p:cNvCxnSpPr>
          <p:nvPr/>
        </p:nvCxnSpPr>
        <p:spPr>
          <a:xfrm flipV="1">
            <a:off x="4377627" y="3959348"/>
            <a:ext cx="821954" cy="798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51"/>
          <p:cNvCxnSpPr>
            <a:stCxn id="40" idx="0"/>
            <a:endCxn id="10" idx="4"/>
          </p:cNvCxnSpPr>
          <p:nvPr/>
        </p:nvCxnSpPr>
        <p:spPr>
          <a:xfrm flipH="1" flipV="1">
            <a:off x="4377627" y="5062242"/>
            <a:ext cx="1813228" cy="95755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51"/>
          <p:cNvCxnSpPr>
            <a:stCxn id="39" idx="0"/>
            <a:endCxn id="11" idx="4"/>
          </p:cNvCxnSpPr>
          <p:nvPr/>
        </p:nvCxnSpPr>
        <p:spPr>
          <a:xfrm flipV="1">
            <a:off x="4377627" y="5068402"/>
            <a:ext cx="1813228" cy="9527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51"/>
          <p:cNvCxnSpPr>
            <a:stCxn id="39" idx="0"/>
            <a:endCxn id="10" idx="4"/>
          </p:cNvCxnSpPr>
          <p:nvPr/>
        </p:nvCxnSpPr>
        <p:spPr>
          <a:xfrm flipV="1">
            <a:off x="4377627" y="5062242"/>
            <a:ext cx="0" cy="95892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51"/>
          <p:cNvCxnSpPr>
            <a:stCxn id="40" idx="0"/>
            <a:endCxn id="11" idx="4"/>
          </p:cNvCxnSpPr>
          <p:nvPr/>
        </p:nvCxnSpPr>
        <p:spPr>
          <a:xfrm flipV="1">
            <a:off x="6190855" y="5068402"/>
            <a:ext cx="0" cy="95139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本框 34"/>
              <p:cNvSpPr txBox="1"/>
              <p:nvPr/>
            </p:nvSpPr>
            <p:spPr>
              <a:xfrm>
                <a:off x="4648200" y="3500736"/>
                <a:ext cx="4944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oMath>
                  </m:oMathPara>
                </a14:m>
                <a:endParaRPr lang="en-US" dirty="0"/>
              </a:p>
            </p:txBody>
          </p:sp>
        </mc:Choice>
        <mc:Fallback xmlns="">
          <p:sp>
            <p:nvSpPr>
              <p:cNvPr id="35" name="文本框 34"/>
              <p:cNvSpPr txBox="1">
                <a:spLocks noRot="1" noChangeAspect="1" noMove="1" noResize="1" noEditPoints="1" noAdjustHandles="1" noChangeArrowheads="1" noChangeShapeType="1" noTextEdit="1"/>
              </p:cNvSpPr>
              <p:nvPr/>
            </p:nvSpPr>
            <p:spPr>
              <a:xfrm>
                <a:off x="4648200" y="3500736"/>
                <a:ext cx="494404" cy="461665"/>
              </a:xfrm>
              <a:prstGeom prst="rect">
                <a:avLst/>
              </a:prstGeom>
              <a:blipFill>
                <a:blip r:embed="rId4"/>
                <a:stretch>
                  <a:fillRect b="-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4130425" y="6021165"/>
                <a:ext cx="4944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oMath>
                  </m:oMathPara>
                </a14:m>
                <a:endParaRPr lang="en-US" dirty="0"/>
              </a:p>
            </p:txBody>
          </p:sp>
        </mc:Choice>
        <mc:Fallback xmlns="">
          <p:sp>
            <p:nvSpPr>
              <p:cNvPr id="39" name="文本框 38"/>
              <p:cNvSpPr txBox="1">
                <a:spLocks noRot="1" noChangeAspect="1" noMove="1" noResize="1" noEditPoints="1" noAdjustHandles="1" noChangeArrowheads="1" noChangeShapeType="1" noTextEdit="1"/>
              </p:cNvSpPr>
              <p:nvPr/>
            </p:nvSpPr>
            <p:spPr>
              <a:xfrm>
                <a:off x="4130425" y="6021165"/>
                <a:ext cx="494404" cy="461665"/>
              </a:xfrm>
              <a:prstGeom prst="rect">
                <a:avLst/>
              </a:prstGeom>
              <a:blipFill>
                <a:blip r:embed="rId5"/>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5943653" y="6019801"/>
                <a:ext cx="4944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oMath>
                  </m:oMathPara>
                </a14:m>
                <a:endParaRPr lang="en-US" dirty="0"/>
              </a:p>
            </p:txBody>
          </p:sp>
        </mc:Choice>
        <mc:Fallback xmlns="">
          <p:sp>
            <p:nvSpPr>
              <p:cNvPr id="40" name="文本框 39"/>
              <p:cNvSpPr txBox="1">
                <a:spLocks noRot="1" noChangeAspect="1" noMove="1" noResize="1" noEditPoints="1" noAdjustHandles="1" noChangeArrowheads="1" noChangeShapeType="1" noTextEdit="1"/>
              </p:cNvSpPr>
              <p:nvPr/>
            </p:nvSpPr>
            <p:spPr>
              <a:xfrm>
                <a:off x="5943653" y="6019801"/>
                <a:ext cx="494404" cy="461665"/>
              </a:xfrm>
              <a:prstGeom prst="rect">
                <a:avLst/>
              </a:prstGeom>
              <a:blipFill>
                <a:blip r:embed="rId6"/>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p:cNvSpPr txBox="1"/>
              <p:nvPr/>
            </p:nvSpPr>
            <p:spPr>
              <a:xfrm>
                <a:off x="3978025" y="5364342"/>
                <a:ext cx="4944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1</m:t>
                      </m:r>
                    </m:oMath>
                  </m:oMathPara>
                </a14:m>
                <a:endParaRPr lang="en-US" dirty="0"/>
              </a:p>
            </p:txBody>
          </p:sp>
        </mc:Choice>
        <mc:Fallback xmlns="">
          <p:sp>
            <p:nvSpPr>
              <p:cNvPr id="87" name="文本框 86"/>
              <p:cNvSpPr txBox="1">
                <a:spLocks noRot="1" noChangeAspect="1" noMove="1" noResize="1" noEditPoints="1" noAdjustHandles="1" noChangeArrowheads="1" noChangeShapeType="1" noTextEdit="1"/>
              </p:cNvSpPr>
              <p:nvPr/>
            </p:nvSpPr>
            <p:spPr>
              <a:xfrm>
                <a:off x="3978025" y="5364342"/>
                <a:ext cx="494404" cy="4616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p:cNvSpPr txBox="1"/>
              <p:nvPr/>
            </p:nvSpPr>
            <p:spPr>
              <a:xfrm>
                <a:off x="6229929" y="5299349"/>
                <a:ext cx="4944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1</m:t>
                      </m:r>
                    </m:oMath>
                  </m:oMathPara>
                </a14:m>
                <a:endParaRPr lang="en-US" dirty="0"/>
              </a:p>
            </p:txBody>
          </p:sp>
        </mc:Choice>
        <mc:Fallback xmlns="">
          <p:sp>
            <p:nvSpPr>
              <p:cNvPr id="88" name="文本框 87"/>
              <p:cNvSpPr txBox="1">
                <a:spLocks noRot="1" noChangeAspect="1" noMove="1" noResize="1" noEditPoints="1" noAdjustHandles="1" noChangeArrowheads="1" noChangeShapeType="1" noTextEdit="1"/>
              </p:cNvSpPr>
              <p:nvPr/>
            </p:nvSpPr>
            <p:spPr>
              <a:xfrm>
                <a:off x="6229929" y="5299349"/>
                <a:ext cx="494404"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p:cNvSpPr txBox="1"/>
              <p:nvPr/>
            </p:nvSpPr>
            <p:spPr>
              <a:xfrm>
                <a:off x="5429713" y="4922161"/>
                <a:ext cx="4944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−1</m:t>
                      </m:r>
                    </m:oMath>
                  </m:oMathPara>
                </a14:m>
                <a:endParaRPr lang="en-US" dirty="0"/>
              </a:p>
            </p:txBody>
          </p:sp>
        </mc:Choice>
        <mc:Fallback xmlns="">
          <p:sp>
            <p:nvSpPr>
              <p:cNvPr id="89" name="文本框 88"/>
              <p:cNvSpPr txBox="1">
                <a:spLocks noRot="1" noChangeAspect="1" noMove="1" noResize="1" noEditPoints="1" noAdjustHandles="1" noChangeArrowheads="1" noChangeShapeType="1" noTextEdit="1"/>
              </p:cNvSpPr>
              <p:nvPr/>
            </p:nvSpPr>
            <p:spPr>
              <a:xfrm>
                <a:off x="5429713" y="4922161"/>
                <a:ext cx="494404" cy="461665"/>
              </a:xfrm>
              <a:prstGeom prst="rect">
                <a:avLst/>
              </a:prstGeom>
              <a:blipFill>
                <a:blip r:embed="rId9"/>
                <a:stretch>
                  <a:fillRect r="-197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p:cNvSpPr txBox="1"/>
              <p:nvPr/>
            </p:nvSpPr>
            <p:spPr>
              <a:xfrm>
                <a:off x="4642033" y="4948536"/>
                <a:ext cx="4944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−1</m:t>
                      </m:r>
                    </m:oMath>
                  </m:oMathPara>
                </a14:m>
                <a:endParaRPr lang="en-US" dirty="0"/>
              </a:p>
            </p:txBody>
          </p:sp>
        </mc:Choice>
        <mc:Fallback xmlns="">
          <p:sp>
            <p:nvSpPr>
              <p:cNvPr id="90" name="文本框 89"/>
              <p:cNvSpPr txBox="1">
                <a:spLocks noRot="1" noChangeAspect="1" noMove="1" noResize="1" noEditPoints="1" noAdjustHandles="1" noChangeArrowheads="1" noChangeShapeType="1" noTextEdit="1"/>
              </p:cNvSpPr>
              <p:nvPr/>
            </p:nvSpPr>
            <p:spPr>
              <a:xfrm>
                <a:off x="4642033" y="4948536"/>
                <a:ext cx="494404" cy="461665"/>
              </a:xfrm>
              <a:prstGeom prst="rect">
                <a:avLst/>
              </a:prstGeom>
              <a:blipFill>
                <a:blip r:embed="rId10"/>
                <a:stretch>
                  <a:fillRect r="-19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p:cNvSpPr txBox="1"/>
              <p:nvPr/>
            </p:nvSpPr>
            <p:spPr>
              <a:xfrm>
                <a:off x="6286541" y="4526610"/>
                <a:ext cx="14127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𝜃</m:t>
                      </m:r>
                      <m:r>
                        <a:rPr lang="en-US" sz="2400" i="1">
                          <a:latin typeface="Cambria Math" panose="02040503050406030204" pitchFamily="18" charset="0"/>
                        </a:rPr>
                        <m:t>=0.5</m:t>
                      </m:r>
                    </m:oMath>
                  </m:oMathPara>
                </a14:m>
                <a:endParaRPr lang="en-US" dirty="0"/>
              </a:p>
            </p:txBody>
          </p:sp>
        </mc:Choice>
        <mc:Fallback xmlns="">
          <p:sp>
            <p:nvSpPr>
              <p:cNvPr id="94" name="文本框 93"/>
              <p:cNvSpPr txBox="1">
                <a:spLocks noRot="1" noChangeAspect="1" noMove="1" noResize="1" noEditPoints="1" noAdjustHandles="1" noChangeArrowheads="1" noChangeShapeType="1" noTextEdit="1"/>
              </p:cNvSpPr>
              <p:nvPr/>
            </p:nvSpPr>
            <p:spPr>
              <a:xfrm>
                <a:off x="6286541" y="4526610"/>
                <a:ext cx="1412743" cy="461665"/>
              </a:xfrm>
              <a:prstGeom prst="rect">
                <a:avLst/>
              </a:prstGeom>
              <a:blipFill>
                <a:blip r:embed="rId11"/>
                <a:stretch>
                  <a:fillRect/>
                </a:stretch>
              </a:blipFill>
            </p:spPr>
            <p:txBody>
              <a:bodyPr/>
              <a:lstStyle/>
              <a:p>
                <a:r>
                  <a:rPr lang="zh-CN" altLang="en-US">
                    <a:noFill/>
                  </a:rPr>
                  <a:t> </a:t>
                </a:r>
              </a:p>
            </p:txBody>
          </p:sp>
        </mc:Fallback>
      </mc:AlternateContent>
      <p:cxnSp>
        <p:nvCxnSpPr>
          <p:cNvPr id="99" name="Straight Arrow Connector 51"/>
          <p:cNvCxnSpPr>
            <a:stCxn id="9" idx="0"/>
          </p:cNvCxnSpPr>
          <p:nvPr/>
        </p:nvCxnSpPr>
        <p:spPr>
          <a:xfrm flipV="1">
            <a:off x="5199581" y="3092213"/>
            <a:ext cx="0" cy="5623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2" name="文本框 121"/>
              <p:cNvSpPr txBox="1"/>
              <p:nvPr/>
            </p:nvSpPr>
            <p:spPr>
              <a:xfrm>
                <a:off x="4354561" y="3981536"/>
                <a:ext cx="4944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1</m:t>
                      </m:r>
                    </m:oMath>
                  </m:oMathPara>
                </a14:m>
                <a:endParaRPr lang="en-US" dirty="0"/>
              </a:p>
            </p:txBody>
          </p:sp>
        </mc:Choice>
        <mc:Fallback xmlns="">
          <p:sp>
            <p:nvSpPr>
              <p:cNvPr id="122" name="文本框 121"/>
              <p:cNvSpPr txBox="1">
                <a:spLocks noRot="1" noChangeAspect="1" noMove="1" noResize="1" noEditPoints="1" noAdjustHandles="1" noChangeArrowheads="1" noChangeShapeType="1" noTextEdit="1"/>
              </p:cNvSpPr>
              <p:nvPr/>
            </p:nvSpPr>
            <p:spPr>
              <a:xfrm>
                <a:off x="4354561" y="3981536"/>
                <a:ext cx="494404" cy="4616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p:cNvSpPr txBox="1"/>
              <p:nvPr/>
            </p:nvSpPr>
            <p:spPr>
              <a:xfrm>
                <a:off x="5735525" y="3979540"/>
                <a:ext cx="4944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1</m:t>
                      </m:r>
                    </m:oMath>
                  </m:oMathPara>
                </a14:m>
                <a:endParaRPr lang="en-US" dirty="0"/>
              </a:p>
            </p:txBody>
          </p:sp>
        </mc:Choice>
        <mc:Fallback xmlns="">
          <p:sp>
            <p:nvSpPr>
              <p:cNvPr id="123" name="文本框 122"/>
              <p:cNvSpPr txBox="1">
                <a:spLocks noRot="1" noChangeAspect="1" noMove="1" noResize="1" noEditPoints="1" noAdjustHandles="1" noChangeArrowheads="1" noChangeShapeType="1" noTextEdit="1"/>
              </p:cNvSpPr>
              <p:nvPr/>
            </p:nvSpPr>
            <p:spPr>
              <a:xfrm>
                <a:off x="5735525" y="3979540"/>
                <a:ext cx="494404" cy="461665"/>
              </a:xfrm>
              <a:prstGeom prst="rect">
                <a:avLst/>
              </a:prstGeom>
              <a:blipFill>
                <a:blip r:embed="rId13"/>
                <a:stretch>
                  <a:fillRect/>
                </a:stretch>
              </a:blipFill>
            </p:spPr>
            <p:txBody>
              <a:bodyPr/>
              <a:lstStyle/>
              <a:p>
                <a:r>
                  <a:rPr lang="zh-CN" altLang="en-US">
                    <a:noFill/>
                  </a:rPr>
                  <a:t> </a:t>
                </a:r>
              </a:p>
            </p:txBody>
          </p:sp>
        </mc:Fallback>
      </mc:AlternateContent>
      <p:grpSp>
        <p:nvGrpSpPr>
          <p:cNvPr id="25650" name="组合 25649"/>
          <p:cNvGrpSpPr/>
          <p:nvPr/>
        </p:nvGrpSpPr>
        <p:grpSpPr>
          <a:xfrm>
            <a:off x="6582773" y="256674"/>
            <a:ext cx="3752927" cy="2862012"/>
            <a:chOff x="5058772" y="256674"/>
            <a:chExt cx="3752927" cy="2862012"/>
          </a:xfrm>
        </p:grpSpPr>
        <p:grpSp>
          <p:nvGrpSpPr>
            <p:cNvPr id="25644" name="组合 25643"/>
            <p:cNvGrpSpPr/>
            <p:nvPr/>
          </p:nvGrpSpPr>
          <p:grpSpPr>
            <a:xfrm>
              <a:off x="5058772" y="256674"/>
              <a:ext cx="3752927" cy="2862012"/>
              <a:chOff x="5058772" y="256674"/>
              <a:chExt cx="3752927" cy="2862012"/>
            </a:xfrm>
          </p:grpSpPr>
          <p:cxnSp>
            <p:nvCxnSpPr>
              <p:cNvPr id="25627" name="直接连接符 25626"/>
              <p:cNvCxnSpPr/>
              <p:nvPr/>
            </p:nvCxnSpPr>
            <p:spPr>
              <a:xfrm>
                <a:off x="5800725" y="1594686"/>
                <a:ext cx="1524000" cy="1524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5903495" y="256674"/>
                <a:ext cx="2821405" cy="277227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633" name="梯形 25632"/>
              <p:cNvSpPr/>
              <p:nvPr/>
            </p:nvSpPr>
            <p:spPr>
              <a:xfrm rot="13491852">
                <a:off x="5058772" y="1479401"/>
                <a:ext cx="3752927" cy="1027759"/>
              </a:xfrm>
              <a:prstGeom prst="trapezoid">
                <a:avLst>
                  <a:gd name="adj" fmla="val 100543"/>
                </a:avLst>
              </a:prstGeom>
              <a:blipFill dpi="0" rotWithShape="1">
                <a:blip r:embed="rId14">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42" name="文本框 25641"/>
              <p:cNvSpPr txBox="1"/>
              <p:nvPr/>
            </p:nvSpPr>
            <p:spPr>
              <a:xfrm>
                <a:off x="6839534" y="1752600"/>
                <a:ext cx="399466" cy="584775"/>
              </a:xfrm>
              <a:prstGeom prst="rect">
                <a:avLst/>
              </a:prstGeom>
              <a:noFill/>
            </p:spPr>
            <p:txBody>
              <a:bodyPr wrap="square" rtlCol="0">
                <a:spAutoFit/>
              </a:bodyPr>
              <a:lstStyle/>
              <a:p>
                <a:r>
                  <a:rPr lang="en-US" sz="3200" b="1" dirty="0"/>
                  <a:t>+</a:t>
                </a:r>
                <a:endParaRPr lang="en-US" b="1" dirty="0"/>
              </a:p>
            </p:txBody>
          </p:sp>
        </p:grpSp>
        <p:sp>
          <p:nvSpPr>
            <p:cNvPr id="129" name="文本框 128"/>
            <p:cNvSpPr txBox="1"/>
            <p:nvPr/>
          </p:nvSpPr>
          <p:spPr>
            <a:xfrm>
              <a:off x="5534526" y="2057400"/>
              <a:ext cx="317584" cy="769441"/>
            </a:xfrm>
            <a:prstGeom prst="rect">
              <a:avLst/>
            </a:prstGeom>
            <a:noFill/>
          </p:spPr>
          <p:txBody>
            <a:bodyPr wrap="square" rtlCol="0">
              <a:spAutoFit/>
            </a:bodyPr>
            <a:lstStyle/>
            <a:p>
              <a:r>
                <a:rPr lang="en-US" sz="4400" b="1" dirty="0"/>
                <a:t>-</a:t>
              </a:r>
              <a:endParaRPr lang="en-US" sz="2800" b="1" dirty="0"/>
            </a:p>
          </p:txBody>
        </p:sp>
        <p:sp>
          <p:nvSpPr>
            <p:cNvPr id="130" name="文本框 129"/>
            <p:cNvSpPr txBox="1"/>
            <p:nvPr/>
          </p:nvSpPr>
          <p:spPr>
            <a:xfrm>
              <a:off x="7239000" y="587514"/>
              <a:ext cx="399466" cy="707886"/>
            </a:xfrm>
            <a:prstGeom prst="rect">
              <a:avLst/>
            </a:prstGeom>
            <a:noFill/>
          </p:spPr>
          <p:txBody>
            <a:bodyPr wrap="square" rtlCol="0">
              <a:spAutoFit/>
            </a:bodyPr>
            <a:lstStyle/>
            <a:p>
              <a:r>
                <a:rPr lang="en-US" sz="4000" b="1" dirty="0"/>
                <a:t>-</a:t>
              </a:r>
              <a:endParaRPr lang="en-US" sz="2400" b="1" dirty="0"/>
            </a:p>
          </p:txBody>
        </p:sp>
      </p:grpSp>
      <p:sp>
        <p:nvSpPr>
          <p:cNvPr id="45" name="Oval 16">
            <a:extLst>
              <a:ext uri="{FF2B5EF4-FFF2-40B4-BE49-F238E27FC236}">
                <a16:creationId xmlns:a16="http://schemas.microsoft.com/office/drawing/2014/main" id="{9764ED12-EF85-47DA-BE44-B535C8AFA70C}"/>
              </a:ext>
            </a:extLst>
          </p:cNvPr>
          <p:cNvSpPr/>
          <p:nvPr/>
        </p:nvSpPr>
        <p:spPr>
          <a:xfrm>
            <a:off x="4225227" y="5854343"/>
            <a:ext cx="304800" cy="304800"/>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Oval 16">
            <a:extLst>
              <a:ext uri="{FF2B5EF4-FFF2-40B4-BE49-F238E27FC236}">
                <a16:creationId xmlns:a16="http://schemas.microsoft.com/office/drawing/2014/main" id="{AC2D9A5B-074B-4FD5-BE43-FB44ABEC19CB}"/>
              </a:ext>
            </a:extLst>
          </p:cNvPr>
          <p:cNvSpPr/>
          <p:nvPr/>
        </p:nvSpPr>
        <p:spPr>
          <a:xfrm>
            <a:off x="6033825" y="5867400"/>
            <a:ext cx="304800" cy="304800"/>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1E7E8971-F301-47A3-9227-8B5346CE2446}"/>
                  </a:ext>
                </a:extLst>
              </p:cNvPr>
              <p:cNvSpPr txBox="1"/>
              <p:nvPr/>
            </p:nvSpPr>
            <p:spPr>
              <a:xfrm>
                <a:off x="5179262" y="3316081"/>
                <a:ext cx="14127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𝜃</m:t>
                      </m:r>
                      <m:r>
                        <a:rPr lang="en-US" sz="2400" i="1">
                          <a:latin typeface="Cambria Math" panose="02040503050406030204" pitchFamily="18" charset="0"/>
                        </a:rPr>
                        <m:t>=0.5</m:t>
                      </m:r>
                    </m:oMath>
                  </m:oMathPara>
                </a14:m>
                <a:endParaRPr lang="en-US" dirty="0"/>
              </a:p>
            </p:txBody>
          </p:sp>
        </mc:Choice>
        <mc:Fallback xmlns="">
          <p:sp>
            <p:nvSpPr>
              <p:cNvPr id="47" name="文本框 46">
                <a:extLst>
                  <a:ext uri="{FF2B5EF4-FFF2-40B4-BE49-F238E27FC236}">
                    <a16:creationId xmlns:a16="http://schemas.microsoft.com/office/drawing/2014/main" id="{1E7E8971-F301-47A3-9227-8B5346CE2446}"/>
                  </a:ext>
                </a:extLst>
              </p:cNvPr>
              <p:cNvSpPr txBox="1">
                <a:spLocks noRot="1" noChangeAspect="1" noMove="1" noResize="1" noEditPoints="1" noAdjustHandles="1" noChangeArrowheads="1" noChangeShapeType="1" noTextEdit="1"/>
              </p:cNvSpPr>
              <p:nvPr/>
            </p:nvSpPr>
            <p:spPr>
              <a:xfrm>
                <a:off x="5179262" y="3316081"/>
                <a:ext cx="1412743" cy="46166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9BA334CD-2620-4435-8BBA-C5E86BC973D0}"/>
                  </a:ext>
                </a:extLst>
              </p:cNvPr>
              <p:cNvSpPr txBox="1"/>
              <p:nvPr/>
            </p:nvSpPr>
            <p:spPr>
              <a:xfrm>
                <a:off x="3015494" y="4541527"/>
                <a:ext cx="141274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𝜃</m:t>
                      </m:r>
                      <m:r>
                        <a:rPr lang="en-US" sz="2400" i="1">
                          <a:latin typeface="Cambria Math" panose="02040503050406030204" pitchFamily="18" charset="0"/>
                        </a:rPr>
                        <m:t>=0.5</m:t>
                      </m:r>
                    </m:oMath>
                  </m:oMathPara>
                </a14:m>
                <a:endParaRPr lang="en-US" dirty="0"/>
              </a:p>
            </p:txBody>
          </p:sp>
        </mc:Choice>
        <mc:Fallback xmlns="">
          <p:sp>
            <p:nvSpPr>
              <p:cNvPr id="48" name="文本框 47">
                <a:extLst>
                  <a:ext uri="{FF2B5EF4-FFF2-40B4-BE49-F238E27FC236}">
                    <a16:creationId xmlns:a16="http://schemas.microsoft.com/office/drawing/2014/main" id="{9BA334CD-2620-4435-8BBA-C5E86BC973D0}"/>
                  </a:ext>
                </a:extLst>
              </p:cNvPr>
              <p:cNvSpPr txBox="1">
                <a:spLocks noRot="1" noChangeAspect="1" noMove="1" noResize="1" noEditPoints="1" noAdjustHandles="1" noChangeArrowheads="1" noChangeShapeType="1" noTextEdit="1"/>
              </p:cNvSpPr>
              <p:nvPr/>
            </p:nvSpPr>
            <p:spPr>
              <a:xfrm>
                <a:off x="3015494" y="4541527"/>
                <a:ext cx="1412743" cy="461665"/>
              </a:xfrm>
              <a:prstGeom prst="rect">
                <a:avLst/>
              </a:prstGeom>
              <a:blipFill>
                <a:blip r:embed="rId16"/>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50"/>
                                        </p:tgtEl>
                                        <p:attrNameLst>
                                          <p:attrName>style.visibility</p:attrName>
                                        </p:attrNameLst>
                                      </p:cBhvr>
                                      <p:to>
                                        <p:strVal val="visible"/>
                                      </p:to>
                                    </p:set>
                                    <p:animEffect transition="in" filter="fade">
                                      <p:cBhvr>
                                        <p:cTn id="7" dur="250"/>
                                        <p:tgtEl>
                                          <p:spTgt spid="25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0FEFDB-0DA5-4451-BF00-FCF788448C43}"/>
              </a:ext>
            </a:extLst>
          </p:cNvPr>
          <p:cNvSpPr>
            <a:spLocks noGrp="1"/>
          </p:cNvSpPr>
          <p:nvPr>
            <p:ph type="title"/>
          </p:nvPr>
        </p:nvSpPr>
        <p:spPr/>
        <p:txBody>
          <a:bodyPr/>
          <a:lstStyle/>
          <a:p>
            <a:r>
              <a:rPr lang="en-US" altLang="zh-CN" dirty="0"/>
              <a:t>Error function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E438C81-7304-41AD-BB69-321B1BA17B0A}"/>
                  </a:ext>
                </a:extLst>
              </p:cNvPr>
              <p:cNvSpPr>
                <a:spLocks noGrp="1"/>
              </p:cNvSpPr>
              <p:nvPr>
                <p:ph idx="1"/>
              </p:nvPr>
            </p:nvSpPr>
            <p:spPr/>
            <p:txBody>
              <a:bodyPr/>
              <a:lstStyle/>
              <a:p>
                <a:r>
                  <a:rPr lang="en-US" altLang="zh-CN" dirty="0"/>
                  <a:t>How do we learn the parameters </a:t>
                </a:r>
                <a14:m>
                  <m:oMath xmlns:m="http://schemas.openxmlformats.org/officeDocument/2006/math">
                    <m:r>
                      <a:rPr lang="en-US" altLang="zh-CN" b="0" i="1" dirty="0">
                        <a:latin typeface="Cambria Math" panose="02040503050406030204" pitchFamily="18" charset="0"/>
                      </a:rPr>
                      <m:t>𝑊</m:t>
                    </m:r>
                  </m:oMath>
                </a14:m>
                <a:r>
                  <a:rPr lang="en-US" altLang="zh-CN" dirty="0"/>
                  <a:t> and </a:t>
                </a:r>
                <a14:m>
                  <m:oMath xmlns:m="http://schemas.openxmlformats.org/officeDocument/2006/math">
                    <m:r>
                      <a:rPr lang="en-US" altLang="zh-CN" b="1" i="1" dirty="0">
                        <a:latin typeface="Cambria Math" panose="02040503050406030204" pitchFamily="18" charset="0"/>
                      </a:rPr>
                      <m:t>𝒃</m:t>
                    </m:r>
                  </m:oMath>
                </a14:m>
                <a:r>
                  <a:rPr lang="en-US" altLang="zh-CN" dirty="0"/>
                  <a:t>?</a:t>
                </a:r>
              </a:p>
              <a:p>
                <a:r>
                  <a:rPr lang="en-US" altLang="zh-CN" dirty="0">
                    <a:solidFill>
                      <a:srgbClr val="FF0000"/>
                    </a:solidFill>
                  </a:rPr>
                  <a:t>Minimize an Error Function</a:t>
                </a:r>
                <a:r>
                  <a:rPr lang="en-US" altLang="zh-CN" dirty="0"/>
                  <a:t>: Define a function which is 0 when the output </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𝒚</m:t>
                        </m:r>
                      </m:e>
                      <m:sub>
                        <m:r>
                          <a:rPr lang="en-US" altLang="zh-CN" b="0" i="1" dirty="0" smtClean="0">
                            <a:latin typeface="Cambria Math" panose="02040503050406030204" pitchFamily="18" charset="0"/>
                          </a:rPr>
                          <m:t>𝑡</m:t>
                        </m:r>
                      </m:sub>
                    </m:sSub>
                    <m:r>
                      <a:rPr lang="en-US" altLang="zh-CN" b="0" i="0" dirty="0" smtClean="0">
                        <a:latin typeface="Cambria Math" panose="02040503050406030204" pitchFamily="18" charset="0"/>
                      </a:rPr>
                      <m:t>=</m:t>
                    </m:r>
                    <m:r>
                      <a:rPr lang="en-US" altLang="zh-CN" b="0" i="1" dirty="0" smtClean="0">
                        <a:latin typeface="Cambria Math" panose="02040503050406030204" pitchFamily="18" charset="0"/>
                      </a:rPr>
                      <m:t>𝑓</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1" dirty="0" err="1" smtClean="0">
                            <a:latin typeface="Cambria Math" panose="02040503050406030204" pitchFamily="18" charset="0"/>
                          </a:rPr>
                          <m:t>𝒙</m:t>
                        </m:r>
                      </m:e>
                      <m:sub>
                        <m:r>
                          <a:rPr lang="en-US" altLang="zh-CN" i="1" dirty="0" err="1" smtClean="0">
                            <a:latin typeface="Cambria Math" panose="02040503050406030204" pitchFamily="18" charset="0"/>
                          </a:rPr>
                          <m:t>𝑡</m:t>
                        </m:r>
                      </m:sub>
                    </m:sSub>
                    <m:r>
                      <a:rPr lang="en-US" altLang="zh-CN" i="1" dirty="0" smtClean="0">
                        <a:latin typeface="Cambria Math" panose="02040503050406030204" pitchFamily="18" charset="0"/>
                      </a:rPr>
                      <m:t>)</m:t>
                    </m:r>
                  </m:oMath>
                </a14:m>
                <a:r>
                  <a:rPr lang="en-US" altLang="zh-CN" dirty="0"/>
                  <a:t> equals the target output </a:t>
                </a:r>
                <a14:m>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1" i="1" dirty="0" smtClean="0">
                                <a:latin typeface="Cambria Math" panose="02040503050406030204" pitchFamily="18" charset="0"/>
                              </a:rPr>
                              <m:t>𝒚</m:t>
                            </m:r>
                          </m:e>
                        </m:acc>
                      </m:e>
                      <m:sub>
                        <m:r>
                          <a:rPr lang="en-US" altLang="zh-CN" b="0" i="1" dirty="0" smtClean="0">
                            <a:latin typeface="Cambria Math" panose="02040503050406030204" pitchFamily="18" charset="0"/>
                          </a:rPr>
                          <m:t>𝑡</m:t>
                        </m:r>
                      </m:sub>
                    </m:sSub>
                  </m:oMath>
                </a14:m>
                <a:r>
                  <a:rPr lang="en-US" altLang="zh-CN" dirty="0"/>
                  <a:t> for all </a:t>
                </a:r>
                <a14:m>
                  <m:oMath xmlns:m="http://schemas.openxmlformats.org/officeDocument/2006/math">
                    <m:r>
                      <a:rPr lang="en-US" altLang="zh-CN" i="1" dirty="0" smtClean="0">
                        <a:latin typeface="Cambria Math" panose="02040503050406030204" pitchFamily="18" charset="0"/>
                      </a:rPr>
                      <m:t>𝑡</m:t>
                    </m:r>
                  </m:oMath>
                </a14:m>
                <a:endParaRPr lang="en-US" altLang="zh-CN" dirty="0"/>
              </a:p>
              <a:p>
                <a:r>
                  <a:rPr lang="en-US" altLang="zh-CN" dirty="0">
                    <a:solidFill>
                      <a:srgbClr val="FF0000"/>
                    </a:solidFill>
                  </a:rPr>
                  <a:t>Target output</a:t>
                </a:r>
                <a:r>
                  <a:rPr lang="en-US" altLang="zh-CN" dirty="0"/>
                  <a:t>: for phone classification the target output corresponds to the phone label for each frame</a:t>
                </a:r>
              </a:p>
              <a:p>
                <a:r>
                  <a:rPr lang="en-US" altLang="zh-CN" dirty="0">
                    <a:solidFill>
                      <a:srgbClr val="FF0000"/>
                    </a:solidFill>
                  </a:rPr>
                  <a:t>Mean square error</a:t>
                </a:r>
                <a:r>
                  <a:rPr lang="en-US" altLang="zh-CN" dirty="0"/>
                  <a:t>: define the error function </a:t>
                </a:r>
                <a14:m>
                  <m:oMath xmlns:m="http://schemas.openxmlformats.org/officeDocument/2006/math">
                    <m:r>
                      <a:rPr lang="en-US" altLang="zh-CN" i="1" dirty="0" smtClean="0">
                        <a:latin typeface="Cambria Math" panose="02040503050406030204" pitchFamily="18" charset="0"/>
                      </a:rPr>
                      <m:t>𝐸</m:t>
                    </m:r>
                  </m:oMath>
                </a14:m>
                <a:r>
                  <a:rPr lang="en-US" altLang="zh-CN" dirty="0"/>
                  <a:t> as the mean square difference between output and the target:</a:t>
                </a:r>
              </a:p>
              <a:p>
                <a:endParaRPr lang="en-US" altLang="zh-CN" dirty="0"/>
              </a:p>
              <a:p>
                <a:endParaRPr lang="en-US" altLang="zh-CN" dirty="0"/>
              </a:p>
              <a:p>
                <a:r>
                  <a:rPr lang="en-US" altLang="zh-CN" dirty="0"/>
                  <a:t>where there are </a:t>
                </a:r>
                <a14:m>
                  <m:oMath xmlns:m="http://schemas.openxmlformats.org/officeDocument/2006/math">
                    <m:r>
                      <a:rPr lang="en-US" altLang="zh-CN" i="1" dirty="0" smtClean="0">
                        <a:latin typeface="Cambria Math" panose="02040503050406030204" pitchFamily="18" charset="0"/>
                      </a:rPr>
                      <m:t>𝑇</m:t>
                    </m:r>
                  </m:oMath>
                </a14:m>
                <a:r>
                  <a:rPr lang="en-US" altLang="zh-CN" dirty="0"/>
                  <a:t> frames of training data in total</a:t>
                </a:r>
              </a:p>
            </p:txBody>
          </p:sp>
        </mc:Choice>
        <mc:Fallback xmlns="">
          <p:sp>
            <p:nvSpPr>
              <p:cNvPr id="3" name="内容占位符 2">
                <a:extLst>
                  <a:ext uri="{FF2B5EF4-FFF2-40B4-BE49-F238E27FC236}">
                    <a16:creationId xmlns:a16="http://schemas.microsoft.com/office/drawing/2014/main" id="{9E438C81-7304-41AD-BB69-321B1BA17B0A}"/>
                  </a:ext>
                </a:extLst>
              </p:cNvPr>
              <p:cNvSpPr>
                <a:spLocks noGrp="1" noRot="1" noChangeAspect="1" noMove="1" noResize="1" noEditPoints="1" noAdjustHandles="1" noChangeArrowheads="1" noChangeShapeType="1" noTextEdit="1"/>
              </p:cNvSpPr>
              <p:nvPr>
                <p:ph idx="1"/>
              </p:nvPr>
            </p:nvSpPr>
            <p:spPr>
              <a:blipFill>
                <a:blip r:embed="rId2"/>
                <a:stretch>
                  <a:fillRect l="-912" t="-1568" r="-96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7CAE01E6-19CC-404A-8906-E35C8FEB951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0AE636FF-8E85-41FD-BD30-F0A20F71EAF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F2C6671A-1C3B-45BC-BB6D-B04E68B9B4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F638160-5D81-4E25-AC35-75CE1F0B1453}"/>
                  </a:ext>
                </a:extLst>
              </p:cNvPr>
              <p:cNvSpPr txBox="1"/>
              <p:nvPr/>
            </p:nvSpPr>
            <p:spPr>
              <a:xfrm>
                <a:off x="3491944" y="4114800"/>
                <a:ext cx="3029034" cy="1038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𝑇</m:t>
                          </m:r>
                        </m:den>
                      </m:f>
                      <m:nary>
                        <m:naryPr>
                          <m:chr m:val="∑"/>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𝑇</m:t>
                          </m:r>
                        </m:sup>
                        <m:e>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0" i="1" smtClean="0">
                                          <a:latin typeface="Cambria Math" panose="02040503050406030204" pitchFamily="18" charset="0"/>
                                        </a:rPr>
                                        <m:t>𝑡</m:t>
                                      </m:r>
                                    </m:sub>
                                  </m:sSub>
                                  <m:r>
                                    <a:rPr lang="en-US" altLang="zh-CN" sz="2400" i="1">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1" i="1" smtClean="0">
                                          <a:latin typeface="Cambria Math" panose="02040503050406030204" pitchFamily="18" charset="0"/>
                                        </a:rPr>
                                        <m:t>𝒚</m:t>
                                      </m:r>
                                    </m:e>
                                  </m:acc>
                                </m:e>
                              </m:d>
                            </m:e>
                            <m:sup>
                              <m:r>
                                <a:rPr lang="en-US" altLang="zh-CN" sz="2400" b="0" i="1" smtClean="0">
                                  <a:latin typeface="Cambria Math" panose="02040503050406030204" pitchFamily="18" charset="0"/>
                                </a:rPr>
                                <m:t>2</m:t>
                              </m:r>
                            </m:sup>
                          </m:sSup>
                        </m:e>
                      </m:nary>
                    </m:oMath>
                  </m:oMathPara>
                </a14:m>
                <a:endParaRPr lang="zh-CN" altLang="en-US" dirty="0"/>
              </a:p>
            </p:txBody>
          </p:sp>
        </mc:Choice>
        <mc:Fallback xmlns="">
          <p:sp>
            <p:nvSpPr>
              <p:cNvPr id="7" name="文本框 6">
                <a:extLst>
                  <a:ext uri="{FF2B5EF4-FFF2-40B4-BE49-F238E27FC236}">
                    <a16:creationId xmlns:a16="http://schemas.microsoft.com/office/drawing/2014/main" id="{AF638160-5D81-4E25-AC35-75CE1F0B1453}"/>
                  </a:ext>
                </a:extLst>
              </p:cNvPr>
              <p:cNvSpPr txBox="1">
                <a:spLocks noRot="1" noChangeAspect="1" noMove="1" noResize="1" noEditPoints="1" noAdjustHandles="1" noChangeArrowheads="1" noChangeShapeType="1" noTextEdit="1"/>
              </p:cNvSpPr>
              <p:nvPr/>
            </p:nvSpPr>
            <p:spPr>
              <a:xfrm>
                <a:off x="3491944" y="4114800"/>
                <a:ext cx="3029034" cy="103842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4632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D3809-DCA7-4CCA-9684-CC140EF51969}"/>
              </a:ext>
            </a:extLst>
          </p:cNvPr>
          <p:cNvSpPr>
            <a:spLocks noGrp="1"/>
          </p:cNvSpPr>
          <p:nvPr>
            <p:ph type="title"/>
          </p:nvPr>
        </p:nvSpPr>
        <p:spPr/>
        <p:txBody>
          <a:bodyPr/>
          <a:lstStyle/>
          <a:p>
            <a:r>
              <a:rPr lang="en-US" altLang="zh-CN" dirty="0"/>
              <a:t>Notes on the error function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088F0E8-41F4-43FA-842B-0D7967965476}"/>
                  </a:ext>
                </a:extLst>
              </p:cNvPr>
              <p:cNvSpPr>
                <a:spLocks noGrp="1"/>
              </p:cNvSpPr>
              <p:nvPr>
                <p:ph idx="1"/>
              </p:nvPr>
            </p:nvSpPr>
            <p:spPr/>
            <p:txBody>
              <a:bodyPr>
                <a:normAutofit/>
              </a:bodyPr>
              <a:lstStyle/>
              <a:p>
                <a14:m>
                  <m:oMath xmlns:m="http://schemas.openxmlformats.org/officeDocument/2006/math">
                    <m:r>
                      <a:rPr lang="en-US" altLang="zh-CN" b="0" i="1" dirty="0" smtClean="0">
                        <a:latin typeface="Cambria Math" panose="02040503050406030204" pitchFamily="18" charset="0"/>
                      </a:rPr>
                      <m:t>𝑓</m:t>
                    </m:r>
                  </m:oMath>
                </a14:m>
                <a:r>
                  <a:rPr lang="en-US" altLang="zh-CN" dirty="0"/>
                  <a:t> is a function of the acoustic data </a:t>
                </a:r>
                <a14:m>
                  <m:oMath xmlns:m="http://schemas.openxmlformats.org/officeDocument/2006/math">
                    <m:r>
                      <a:rPr lang="en-US" altLang="zh-CN" b="1" i="1" dirty="0" smtClean="0">
                        <a:latin typeface="Cambria Math" panose="02040503050406030204" pitchFamily="18" charset="0"/>
                      </a:rPr>
                      <m:t>𝒙</m:t>
                    </m:r>
                  </m:oMath>
                </a14:m>
                <a:r>
                  <a:rPr lang="en-US" altLang="zh-CN" dirty="0"/>
                  <a:t> and the weights and biases of the network (</a:t>
                </a:r>
                <a14:m>
                  <m:oMath xmlns:m="http://schemas.openxmlformats.org/officeDocument/2006/math">
                    <m:r>
                      <a:rPr lang="en-US" altLang="zh-CN" b="0" i="1" dirty="0" smtClean="0">
                        <a:latin typeface="Cambria Math" panose="02040503050406030204" pitchFamily="18" charset="0"/>
                      </a:rPr>
                      <m:t>𝑊</m:t>
                    </m:r>
                  </m:oMath>
                </a14:m>
                <a:r>
                  <a:rPr lang="en-US" altLang="zh-CN" dirty="0"/>
                  <a:t> and </a:t>
                </a:r>
                <a14:m>
                  <m:oMath xmlns:m="http://schemas.openxmlformats.org/officeDocument/2006/math">
                    <m:r>
                      <a:rPr lang="en-US" altLang="zh-CN" b="1" i="1" dirty="0" smtClean="0">
                        <a:latin typeface="Cambria Math" panose="02040503050406030204" pitchFamily="18" charset="0"/>
                      </a:rPr>
                      <m:t>𝒃</m:t>
                    </m:r>
                  </m:oMath>
                </a14:m>
                <a:r>
                  <a:rPr lang="en-US" altLang="zh-CN" dirty="0"/>
                  <a:t>)</a:t>
                </a:r>
              </a:p>
              <a:p>
                <a:r>
                  <a:rPr lang="en-US" altLang="zh-CN" dirty="0"/>
                  <a:t>This means that as well as depending on the training data (</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0" i="1" dirty="0" smtClean="0">
                            <a:latin typeface="Cambria Math" panose="02040503050406030204" pitchFamily="18" charset="0"/>
                          </a:rPr>
                          <m:t>𝑡</m:t>
                        </m:r>
                      </m:sub>
                    </m:sSub>
                  </m:oMath>
                </a14:m>
                <a:r>
                  <a:rPr lang="en-US" altLang="zh-CN" dirty="0"/>
                  <a:t> and </a:t>
                </a:r>
                <a14:m>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1" i="1" dirty="0" smtClean="0">
                                <a:latin typeface="Cambria Math" panose="02040503050406030204" pitchFamily="18" charset="0"/>
                              </a:rPr>
                              <m:t>𝒚</m:t>
                            </m:r>
                          </m:e>
                        </m:acc>
                      </m:e>
                      <m:sub>
                        <m:r>
                          <a:rPr lang="en-US" altLang="zh-CN" b="0" i="1" dirty="0" smtClean="0">
                            <a:latin typeface="Cambria Math" panose="02040503050406030204" pitchFamily="18" charset="0"/>
                          </a:rPr>
                          <m:t>𝑡</m:t>
                        </m:r>
                      </m:sub>
                    </m:sSub>
                  </m:oMath>
                </a14:m>
                <a:r>
                  <a:rPr lang="en-US" altLang="zh-CN" dirty="0"/>
                  <a:t> ), </a:t>
                </a:r>
                <a14:m>
                  <m:oMath xmlns:m="http://schemas.openxmlformats.org/officeDocument/2006/math">
                    <m:r>
                      <a:rPr lang="en-US" altLang="zh-CN" i="1" dirty="0" smtClean="0">
                        <a:latin typeface="Cambria Math" panose="02040503050406030204" pitchFamily="18" charset="0"/>
                      </a:rPr>
                      <m:t>𝐸</m:t>
                    </m:r>
                  </m:oMath>
                </a14:m>
                <a:r>
                  <a:rPr lang="en-US" altLang="zh-CN" dirty="0"/>
                  <a:t> is also a function of the weights and biases, since it is a function of </a:t>
                </a:r>
                <a14:m>
                  <m:oMath xmlns:m="http://schemas.openxmlformats.org/officeDocument/2006/math">
                    <m:r>
                      <a:rPr lang="en-US" altLang="zh-CN" b="1" i="1" dirty="0" smtClean="0">
                        <a:latin typeface="Cambria Math" panose="02040503050406030204" pitchFamily="18" charset="0"/>
                      </a:rPr>
                      <m:t>𝒚</m:t>
                    </m:r>
                  </m:oMath>
                </a14:m>
                <a:r>
                  <a:rPr lang="en-US" altLang="zh-CN" dirty="0"/>
                  <a:t> </a:t>
                </a:r>
              </a:p>
              <a:p>
                <a:r>
                  <a:rPr lang="en-US" altLang="zh-CN" dirty="0"/>
                  <a:t>We want to minimize the error function given a fixed training set: we must set </a:t>
                </a:r>
                <a14:m>
                  <m:oMath xmlns:m="http://schemas.openxmlformats.org/officeDocument/2006/math">
                    <m:r>
                      <a:rPr lang="en-US" altLang="zh-CN" b="0" i="1" dirty="0">
                        <a:latin typeface="Cambria Math" panose="02040503050406030204" pitchFamily="18" charset="0"/>
                      </a:rPr>
                      <m:t>𝑊</m:t>
                    </m:r>
                  </m:oMath>
                </a14:m>
                <a:r>
                  <a:rPr lang="en-US" altLang="zh-CN" dirty="0"/>
                  <a:t> and </a:t>
                </a:r>
                <a14:m>
                  <m:oMath xmlns:m="http://schemas.openxmlformats.org/officeDocument/2006/math">
                    <m:r>
                      <a:rPr lang="en-US" altLang="zh-CN" b="1" i="1" dirty="0">
                        <a:latin typeface="Cambria Math" panose="02040503050406030204" pitchFamily="18" charset="0"/>
                      </a:rPr>
                      <m:t>𝒃</m:t>
                    </m:r>
                  </m:oMath>
                </a14:m>
                <a:r>
                  <a:rPr lang="en-US" altLang="zh-CN" dirty="0"/>
                  <a:t> to minimize </a:t>
                </a:r>
                <a14:m>
                  <m:oMath xmlns:m="http://schemas.openxmlformats.org/officeDocument/2006/math">
                    <m:r>
                      <a:rPr lang="en-US" altLang="zh-CN" i="1" dirty="0">
                        <a:latin typeface="Cambria Math" panose="02040503050406030204" pitchFamily="18" charset="0"/>
                      </a:rPr>
                      <m:t>𝐸</m:t>
                    </m:r>
                  </m:oMath>
                </a14:m>
                <a:endParaRPr lang="en-US" altLang="zh-CN" dirty="0"/>
              </a:p>
              <a:p>
                <a:r>
                  <a:rPr lang="en-US" altLang="zh-CN" dirty="0">
                    <a:solidFill>
                      <a:srgbClr val="FF0000"/>
                    </a:solidFill>
                  </a:rPr>
                  <a:t>Weight space</a:t>
                </a:r>
                <a:r>
                  <a:rPr lang="en-US" altLang="zh-CN" dirty="0"/>
                  <a:t>: given the training set we can imagine a space where every possible value of </a:t>
                </a:r>
                <a14:m>
                  <m:oMath xmlns:m="http://schemas.openxmlformats.org/officeDocument/2006/math">
                    <m:r>
                      <a:rPr lang="en-US" altLang="zh-CN" b="0" i="1" dirty="0">
                        <a:latin typeface="Cambria Math" panose="02040503050406030204" pitchFamily="18" charset="0"/>
                      </a:rPr>
                      <m:t>𝑊</m:t>
                    </m:r>
                  </m:oMath>
                </a14:m>
                <a:r>
                  <a:rPr lang="en-US" altLang="zh-CN" dirty="0"/>
                  <a:t> and </a:t>
                </a:r>
                <a14:m>
                  <m:oMath xmlns:m="http://schemas.openxmlformats.org/officeDocument/2006/math">
                    <m:r>
                      <a:rPr lang="en-US" altLang="zh-CN" b="1" i="1" dirty="0">
                        <a:latin typeface="Cambria Math" panose="02040503050406030204" pitchFamily="18" charset="0"/>
                      </a:rPr>
                      <m:t>𝒃</m:t>
                    </m:r>
                  </m:oMath>
                </a14:m>
                <a:r>
                  <a:rPr lang="en-US" altLang="zh-CN" dirty="0"/>
                  <a:t> results in a specific value of </a:t>
                </a:r>
                <a14:m>
                  <m:oMath xmlns:m="http://schemas.openxmlformats.org/officeDocument/2006/math">
                    <m:r>
                      <a:rPr lang="en-US" altLang="zh-CN" i="1" dirty="0">
                        <a:latin typeface="Cambria Math" panose="02040503050406030204" pitchFamily="18" charset="0"/>
                      </a:rPr>
                      <m:t>𝐸</m:t>
                    </m:r>
                  </m:oMath>
                </a14:m>
                <a:r>
                  <a:rPr lang="en-US" altLang="zh-CN" dirty="0"/>
                  <a:t>. We want to find the minimum of </a:t>
                </a:r>
                <a14:m>
                  <m:oMath xmlns:m="http://schemas.openxmlformats.org/officeDocument/2006/math">
                    <m:r>
                      <a:rPr lang="en-US" altLang="zh-CN" i="1" dirty="0">
                        <a:latin typeface="Cambria Math" panose="02040503050406030204" pitchFamily="18" charset="0"/>
                      </a:rPr>
                      <m:t>𝐸</m:t>
                    </m:r>
                  </m:oMath>
                </a14:m>
                <a:r>
                  <a:rPr lang="en-US" altLang="zh-CN" dirty="0"/>
                  <a:t> in this weight space.</a:t>
                </a:r>
              </a:p>
              <a:p>
                <a:r>
                  <a:rPr lang="en-US" altLang="zh-CN" dirty="0">
                    <a:solidFill>
                      <a:srgbClr val="FF0000"/>
                    </a:solidFill>
                  </a:rPr>
                  <a:t>Gradient descent</a:t>
                </a:r>
                <a:r>
                  <a:rPr lang="en-US" altLang="zh-CN" dirty="0"/>
                  <a:t>: find the minimum iteratively -- given a current point in weight space find the direction of steepest descent, and change </a:t>
                </a:r>
                <a14:m>
                  <m:oMath xmlns:m="http://schemas.openxmlformats.org/officeDocument/2006/math">
                    <m:r>
                      <a:rPr lang="en-US" altLang="zh-CN" b="0" i="1" dirty="0">
                        <a:latin typeface="Cambria Math" panose="02040503050406030204" pitchFamily="18" charset="0"/>
                      </a:rPr>
                      <m:t>𝑊</m:t>
                    </m:r>
                  </m:oMath>
                </a14:m>
                <a:r>
                  <a:rPr lang="en-US" altLang="zh-CN" dirty="0"/>
                  <a:t> and </a:t>
                </a:r>
                <a14:m>
                  <m:oMath xmlns:m="http://schemas.openxmlformats.org/officeDocument/2006/math">
                    <m:r>
                      <a:rPr lang="en-US" altLang="zh-CN" b="1" i="1" dirty="0">
                        <a:latin typeface="Cambria Math" panose="02040503050406030204" pitchFamily="18" charset="0"/>
                      </a:rPr>
                      <m:t>𝒃</m:t>
                    </m:r>
                    <m:r>
                      <a:rPr lang="en-US" altLang="zh-CN" b="1" i="1" dirty="0">
                        <a:latin typeface="Cambria Math" panose="02040503050406030204" pitchFamily="18" charset="0"/>
                      </a:rPr>
                      <m:t> </m:t>
                    </m:r>
                  </m:oMath>
                </a14:m>
                <a:r>
                  <a:rPr lang="en-US" altLang="zh-CN" dirty="0"/>
                  <a:t>to move in that direction</a:t>
                </a:r>
              </a:p>
            </p:txBody>
          </p:sp>
        </mc:Choice>
        <mc:Fallback xmlns="">
          <p:sp>
            <p:nvSpPr>
              <p:cNvPr id="3" name="内容占位符 2">
                <a:extLst>
                  <a:ext uri="{FF2B5EF4-FFF2-40B4-BE49-F238E27FC236}">
                    <a16:creationId xmlns:a16="http://schemas.microsoft.com/office/drawing/2014/main" id="{6088F0E8-41F4-43FA-842B-0D7967965476}"/>
                  </a:ext>
                </a:extLst>
              </p:cNvPr>
              <p:cNvSpPr>
                <a:spLocks noGrp="1" noRot="1" noChangeAspect="1" noMove="1" noResize="1" noEditPoints="1" noAdjustHandles="1" noChangeArrowheads="1" noChangeShapeType="1" noTextEdit="1"/>
              </p:cNvSpPr>
              <p:nvPr>
                <p:ph idx="1"/>
              </p:nvPr>
            </p:nvSpPr>
            <p:spPr>
              <a:blipFill>
                <a:blip r:embed="rId2"/>
                <a:stretch>
                  <a:fillRect l="-1767" t="-1792" r="-153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40073959-7C33-49E3-BE12-FFC95D8BC43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797054AB-6020-4A1E-A083-B8EC4C6AF97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B7076FB3-D77C-458A-AA49-AB0BAC8D711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spTree>
    <p:extLst>
      <p:ext uri="{BB962C8B-B14F-4D97-AF65-F5344CB8AC3E}">
        <p14:creationId xmlns:p14="http://schemas.microsoft.com/office/powerpoint/2010/main" val="532531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itle 2"/>
          <p:cNvSpPr>
            <a:spLocks noGrp="1"/>
          </p:cNvSpPr>
          <p:nvPr>
            <p:ph type="title"/>
          </p:nvPr>
        </p:nvSpPr>
        <p:spPr/>
        <p:txBody>
          <a:bodyPr/>
          <a:lstStyle/>
          <a:p>
            <a:r>
              <a:rPr lang="en-US" altLang="en-US"/>
              <a:t>Backpropagation learning</a:t>
            </a:r>
          </a:p>
        </p:txBody>
      </p:sp>
      <p:sp>
        <p:nvSpPr>
          <p:cNvPr id="2" name="内容占位符 1"/>
          <p:cNvSpPr>
            <a:spLocks noGrp="1"/>
          </p:cNvSpPr>
          <p:nvPr>
            <p:ph idx="1"/>
          </p:nvPr>
        </p:nvSpPr>
        <p:spPr/>
        <p:txBody>
          <a:bodyPr/>
          <a:lstStyle/>
          <a:p>
            <a:endParaRPr lang="en-US"/>
          </a:p>
        </p:txBody>
      </p:sp>
      <p:pic>
        <p:nvPicPr>
          <p:cNvPr id="368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325" y="1981201"/>
            <a:ext cx="5181600" cy="3705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日期占位符 4"/>
          <p:cNvSpPr>
            <a:spLocks noGrp="1"/>
          </p:cNvSpPr>
          <p:nvPr>
            <p:ph type="dt" sz="half" idx="10"/>
          </p:nvPr>
        </p:nvSpPr>
        <p:spPr/>
        <p:txBody>
          <a:bodyPr/>
          <a:lstStyle/>
          <a:p>
            <a:pPr>
              <a:defRPr/>
            </a:pPr>
            <a:fld id="{C1657272-755B-4EB3-B151-3047BBD84EA7}" type="datetime1">
              <a:rPr lang="en-US" smtClean="0"/>
              <a:t>12/28/2023</a:t>
            </a:fld>
            <a:endParaRPr lang="en-US"/>
          </a:p>
        </p:txBody>
      </p:sp>
      <p:sp>
        <p:nvSpPr>
          <p:cNvPr id="6" name="页脚占位符 5"/>
          <p:cNvSpPr>
            <a:spLocks noGrp="1"/>
          </p:cNvSpPr>
          <p:nvPr>
            <p:ph type="ftr" sz="quarter" idx="11"/>
          </p:nvPr>
        </p:nvSpPr>
        <p:spPr/>
        <p:txBody>
          <a:bodyPr/>
          <a:lstStyle/>
          <a:p>
            <a:pPr>
              <a:defRPr/>
            </a:pPr>
            <a:r>
              <a:rPr lang="en-US"/>
              <a:t>Pttern recognition</a:t>
            </a:r>
            <a:endParaRPr lang="en-US" dirty="0"/>
          </a:p>
        </p:txBody>
      </p:sp>
      <p:sp>
        <p:nvSpPr>
          <p:cNvPr id="7" name="灯片编号占位符 6"/>
          <p:cNvSpPr>
            <a:spLocks noGrp="1"/>
          </p:cNvSpPr>
          <p:nvPr>
            <p:ph type="sldNum" sz="quarter" idx="12"/>
          </p:nvPr>
        </p:nvSpPr>
        <p:spPr/>
        <p:txBody>
          <a:bodyPr/>
          <a:lstStyle/>
          <a:p>
            <a:pPr>
              <a:defRPr/>
            </a:pPr>
            <a:r>
              <a:rPr lang="en-US"/>
              <a:t> page </a:t>
            </a:r>
            <a:fld id="{D92B8BA0-D749-4879-B022-8A2A307BA723}" type="slidenum">
              <a:rPr lang="en-US" smtClean="0"/>
              <a:pPr>
                <a:defRPr/>
              </a:pPr>
              <a:t>19</a:t>
            </a:fld>
            <a:endParaRPr lang="en-US" dirty="0"/>
          </a:p>
        </p:txBody>
      </p:sp>
    </p:spTree>
    <p:extLst>
      <p:ext uri="{BB962C8B-B14F-4D97-AF65-F5344CB8AC3E}">
        <p14:creationId xmlns:p14="http://schemas.microsoft.com/office/powerpoint/2010/main" val="3296341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using DNN</a:t>
            </a:r>
            <a:endParaRPr lang="zh-CN" altLang="en-US" dirty="0"/>
          </a:p>
        </p:txBody>
      </p:sp>
      <p:sp>
        <p:nvSpPr>
          <p:cNvPr id="3" name="内容占位符 2"/>
          <p:cNvSpPr>
            <a:spLocks noGrp="1"/>
          </p:cNvSpPr>
          <p:nvPr>
            <p:ph idx="1"/>
          </p:nvPr>
        </p:nvSpPr>
        <p:spPr>
          <a:xfrm>
            <a:off x="783772" y="856989"/>
            <a:ext cx="10694125" cy="5444238"/>
          </a:xfrm>
        </p:spPr>
        <p:txBody>
          <a:bodyPr>
            <a:normAutofit/>
          </a:bodyPr>
          <a:lstStyle/>
          <a:p>
            <a:r>
              <a:rPr lang="en-US" altLang="zh-CN" dirty="0"/>
              <a:t>The structure of GMM is shallow and the representative ability of GMM is not satisfied</a:t>
            </a:r>
          </a:p>
          <a:p>
            <a:r>
              <a:rPr lang="en-US" altLang="zh-CN" dirty="0"/>
              <a:t>DNN has a much deeper structure</a:t>
            </a:r>
          </a:p>
          <a:p>
            <a:r>
              <a:rPr lang="en-US" altLang="zh-CN" dirty="0"/>
              <a:t>GMM can be replaced by DNN</a:t>
            </a:r>
            <a:endParaRPr lang="zh-CN" alt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grpSp>
        <p:nvGrpSpPr>
          <p:cNvPr id="15" name="组合 14">
            <a:extLst>
              <a:ext uri="{FF2B5EF4-FFF2-40B4-BE49-F238E27FC236}">
                <a16:creationId xmlns:a16="http://schemas.microsoft.com/office/drawing/2014/main" id="{9CD39A5A-C7EC-4AEA-8EDB-9208BB1E43D2}"/>
              </a:ext>
            </a:extLst>
          </p:cNvPr>
          <p:cNvGrpSpPr>
            <a:grpSpLocks noChangeAspect="1"/>
          </p:cNvGrpSpPr>
          <p:nvPr/>
        </p:nvGrpSpPr>
        <p:grpSpPr>
          <a:xfrm>
            <a:off x="706119" y="3394836"/>
            <a:ext cx="1700443" cy="738660"/>
            <a:chOff x="1705563" y="4187258"/>
            <a:chExt cx="1743946" cy="747352"/>
          </a:xfrm>
          <a:solidFill>
            <a:srgbClr val="0070C0"/>
          </a:solidFill>
        </p:grpSpPr>
        <p:sp>
          <p:nvSpPr>
            <p:cNvPr id="443" name="椭圆 442">
              <a:extLst>
                <a:ext uri="{FF2B5EF4-FFF2-40B4-BE49-F238E27FC236}">
                  <a16:creationId xmlns:a16="http://schemas.microsoft.com/office/drawing/2014/main" id="{F33B3AF6-CF92-4F1E-81B7-C3F6221C2B7D}"/>
                </a:ext>
              </a:extLst>
            </p:cNvPr>
            <p:cNvSpPr/>
            <p:nvPr/>
          </p:nvSpPr>
          <p:spPr>
            <a:xfrm>
              <a:off x="1705563" y="4524707"/>
              <a:ext cx="411259" cy="409903"/>
            </a:xfrm>
            <a:prstGeom prst="ellipse">
              <a:avLst/>
            </a:prstGeom>
            <a:grp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44" name="椭圆 443">
              <a:extLst>
                <a:ext uri="{FF2B5EF4-FFF2-40B4-BE49-F238E27FC236}">
                  <a16:creationId xmlns:a16="http://schemas.microsoft.com/office/drawing/2014/main" id="{E59121B9-DC27-4101-9F58-F9F8BFB8C185}"/>
                </a:ext>
              </a:extLst>
            </p:cNvPr>
            <p:cNvSpPr/>
            <p:nvPr/>
          </p:nvSpPr>
          <p:spPr>
            <a:xfrm>
              <a:off x="2383796" y="4524706"/>
              <a:ext cx="411259" cy="409903"/>
            </a:xfrm>
            <a:prstGeom prst="ellipse">
              <a:avLst/>
            </a:prstGeom>
            <a:grp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45" name="椭圆 444">
              <a:extLst>
                <a:ext uri="{FF2B5EF4-FFF2-40B4-BE49-F238E27FC236}">
                  <a16:creationId xmlns:a16="http://schemas.microsoft.com/office/drawing/2014/main" id="{E1E3CBBA-706E-4737-8499-4C053F558A76}"/>
                </a:ext>
              </a:extLst>
            </p:cNvPr>
            <p:cNvSpPr/>
            <p:nvPr/>
          </p:nvSpPr>
          <p:spPr>
            <a:xfrm>
              <a:off x="3038250" y="4524704"/>
              <a:ext cx="411259" cy="409903"/>
            </a:xfrm>
            <a:prstGeom prst="ellipse">
              <a:avLst/>
            </a:prstGeom>
            <a:grp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cxnSp>
          <p:nvCxnSpPr>
            <p:cNvPr id="446" name="直接箭头连接符 445">
              <a:extLst>
                <a:ext uri="{FF2B5EF4-FFF2-40B4-BE49-F238E27FC236}">
                  <a16:creationId xmlns:a16="http://schemas.microsoft.com/office/drawing/2014/main" id="{5AF86B4D-C36A-4FAF-97D0-4F71F8FB3BE3}"/>
                </a:ext>
              </a:extLst>
            </p:cNvPr>
            <p:cNvCxnSpPr>
              <a:stCxn id="443" idx="6"/>
              <a:endCxn id="444" idx="2"/>
            </p:cNvCxnSpPr>
            <p:nvPr/>
          </p:nvCxnSpPr>
          <p:spPr>
            <a:xfrm flipV="1">
              <a:off x="2116822" y="4729657"/>
              <a:ext cx="266974" cy="1"/>
            </a:xfrm>
            <a:prstGeom prst="straightConnector1">
              <a:avLst/>
            </a:prstGeom>
            <a:grpFill/>
            <a:ln w="6350" cap="flat" cmpd="sng" algn="ctr">
              <a:solidFill>
                <a:srgbClr val="0070C0"/>
              </a:solidFill>
              <a:prstDash val="solid"/>
              <a:miter lim="800000"/>
              <a:tailEnd type="triangle"/>
            </a:ln>
            <a:effectLst/>
          </p:spPr>
        </p:cxnSp>
        <p:cxnSp>
          <p:nvCxnSpPr>
            <p:cNvPr id="447" name="直接箭头连接符 446">
              <a:extLst>
                <a:ext uri="{FF2B5EF4-FFF2-40B4-BE49-F238E27FC236}">
                  <a16:creationId xmlns:a16="http://schemas.microsoft.com/office/drawing/2014/main" id="{F666CDEA-776E-4533-B3EC-B520DCA0206F}"/>
                </a:ext>
              </a:extLst>
            </p:cNvPr>
            <p:cNvCxnSpPr>
              <a:stCxn id="444" idx="6"/>
              <a:endCxn id="445" idx="2"/>
            </p:cNvCxnSpPr>
            <p:nvPr/>
          </p:nvCxnSpPr>
          <p:spPr>
            <a:xfrm flipV="1">
              <a:off x="2795055" y="4729656"/>
              <a:ext cx="243195" cy="2"/>
            </a:xfrm>
            <a:prstGeom prst="straightConnector1">
              <a:avLst/>
            </a:prstGeom>
            <a:grpFill/>
            <a:ln w="6350" cap="flat" cmpd="sng" algn="ctr">
              <a:solidFill>
                <a:srgbClr val="0070C0"/>
              </a:solidFill>
              <a:prstDash val="solid"/>
              <a:miter lim="800000"/>
              <a:tailEnd type="triangle"/>
            </a:ln>
            <a:effectLst/>
          </p:spPr>
        </p:cxnSp>
        <p:sp>
          <p:nvSpPr>
            <p:cNvPr id="448" name="弧形 447">
              <a:extLst>
                <a:ext uri="{FF2B5EF4-FFF2-40B4-BE49-F238E27FC236}">
                  <a16:creationId xmlns:a16="http://schemas.microsoft.com/office/drawing/2014/main" id="{5D24A4FF-FB02-4B24-8E47-02F86544507F}"/>
                </a:ext>
              </a:extLst>
            </p:cNvPr>
            <p:cNvSpPr/>
            <p:nvPr/>
          </p:nvSpPr>
          <p:spPr>
            <a:xfrm rot="16200000">
              <a:off x="1726582" y="4226013"/>
              <a:ext cx="328049" cy="258028"/>
            </a:xfrm>
            <a:prstGeom prst="arc">
              <a:avLst>
                <a:gd name="adj1" fmla="val 6131555"/>
                <a:gd name="adj2" fmla="val 6048395"/>
              </a:avLst>
            </a:prstGeom>
            <a:noFill/>
            <a:ln w="6350" cap="flat" cmpd="sng" algn="ctr">
              <a:solidFill>
                <a:srgbClr val="0070C0"/>
              </a:solidFill>
              <a:prstDash val="solid"/>
              <a:miter lim="800000"/>
              <a:head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49" name="弧形 448">
              <a:extLst>
                <a:ext uri="{FF2B5EF4-FFF2-40B4-BE49-F238E27FC236}">
                  <a16:creationId xmlns:a16="http://schemas.microsoft.com/office/drawing/2014/main" id="{E9E08CC1-D7E1-4ABF-BA64-EF2914162F87}"/>
                </a:ext>
              </a:extLst>
            </p:cNvPr>
            <p:cNvSpPr/>
            <p:nvPr/>
          </p:nvSpPr>
          <p:spPr>
            <a:xfrm rot="16200000">
              <a:off x="2425401" y="4222272"/>
              <a:ext cx="328049" cy="258028"/>
            </a:xfrm>
            <a:prstGeom prst="arc">
              <a:avLst>
                <a:gd name="adj1" fmla="val 6131555"/>
                <a:gd name="adj2" fmla="val 6048395"/>
              </a:avLst>
            </a:prstGeom>
            <a:noFill/>
            <a:ln w="6350" cap="flat" cmpd="sng" algn="ctr">
              <a:solidFill>
                <a:srgbClr val="0070C0"/>
              </a:solidFill>
              <a:prstDash val="solid"/>
              <a:miter lim="800000"/>
              <a:head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50" name="弧形 449">
              <a:extLst>
                <a:ext uri="{FF2B5EF4-FFF2-40B4-BE49-F238E27FC236}">
                  <a16:creationId xmlns:a16="http://schemas.microsoft.com/office/drawing/2014/main" id="{AED5FC2A-E184-40FC-BA53-9F23FC32D1AF}"/>
                </a:ext>
              </a:extLst>
            </p:cNvPr>
            <p:cNvSpPr/>
            <p:nvPr/>
          </p:nvSpPr>
          <p:spPr>
            <a:xfrm rot="16200000">
              <a:off x="3080991" y="4222269"/>
              <a:ext cx="328049" cy="258028"/>
            </a:xfrm>
            <a:prstGeom prst="arc">
              <a:avLst>
                <a:gd name="adj1" fmla="val 6131555"/>
                <a:gd name="adj2" fmla="val 6048395"/>
              </a:avLst>
            </a:prstGeom>
            <a:noFill/>
            <a:ln w="6350" cap="flat" cmpd="sng" algn="ctr">
              <a:solidFill>
                <a:srgbClr val="0070C0"/>
              </a:solidFill>
              <a:prstDash val="solid"/>
              <a:miter lim="800000"/>
              <a:head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17" name="组合 16">
            <a:extLst>
              <a:ext uri="{FF2B5EF4-FFF2-40B4-BE49-F238E27FC236}">
                <a16:creationId xmlns:a16="http://schemas.microsoft.com/office/drawing/2014/main" id="{6F4109EA-AAD9-495D-A639-02742DAFFBDC}"/>
              </a:ext>
            </a:extLst>
          </p:cNvPr>
          <p:cNvGrpSpPr>
            <a:grpSpLocks noChangeAspect="1"/>
          </p:cNvGrpSpPr>
          <p:nvPr/>
        </p:nvGrpSpPr>
        <p:grpSpPr>
          <a:xfrm>
            <a:off x="3844579" y="3394833"/>
            <a:ext cx="1657183" cy="738660"/>
            <a:chOff x="1749928" y="4187258"/>
            <a:chExt cx="1699581" cy="747352"/>
          </a:xfrm>
          <a:solidFill>
            <a:srgbClr val="0070C0"/>
          </a:solidFill>
        </p:grpSpPr>
        <p:sp>
          <p:nvSpPr>
            <p:cNvPr id="427" name="椭圆 426">
              <a:extLst>
                <a:ext uri="{FF2B5EF4-FFF2-40B4-BE49-F238E27FC236}">
                  <a16:creationId xmlns:a16="http://schemas.microsoft.com/office/drawing/2014/main" id="{B935F5FD-B323-44FC-AD73-5D9769F1EF92}"/>
                </a:ext>
              </a:extLst>
            </p:cNvPr>
            <p:cNvSpPr/>
            <p:nvPr/>
          </p:nvSpPr>
          <p:spPr>
            <a:xfrm>
              <a:off x="1749928" y="4524707"/>
              <a:ext cx="411259" cy="409903"/>
            </a:xfrm>
            <a:prstGeom prst="ellipse">
              <a:avLst/>
            </a:prstGeom>
            <a:grp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28" name="椭圆 427">
              <a:extLst>
                <a:ext uri="{FF2B5EF4-FFF2-40B4-BE49-F238E27FC236}">
                  <a16:creationId xmlns:a16="http://schemas.microsoft.com/office/drawing/2014/main" id="{E25FFF25-5DEB-4D33-8C09-64AC66DC431E}"/>
                </a:ext>
              </a:extLst>
            </p:cNvPr>
            <p:cNvSpPr/>
            <p:nvPr/>
          </p:nvSpPr>
          <p:spPr>
            <a:xfrm>
              <a:off x="2383796" y="4524706"/>
              <a:ext cx="411259" cy="409903"/>
            </a:xfrm>
            <a:prstGeom prst="ellipse">
              <a:avLst/>
            </a:prstGeom>
            <a:grp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429" name="椭圆 428">
              <a:extLst>
                <a:ext uri="{FF2B5EF4-FFF2-40B4-BE49-F238E27FC236}">
                  <a16:creationId xmlns:a16="http://schemas.microsoft.com/office/drawing/2014/main" id="{D04C9B33-8CB8-4F1B-A6BC-C7B227B61922}"/>
                </a:ext>
              </a:extLst>
            </p:cNvPr>
            <p:cNvSpPr/>
            <p:nvPr/>
          </p:nvSpPr>
          <p:spPr>
            <a:xfrm>
              <a:off x="3038250" y="4524704"/>
              <a:ext cx="411259" cy="409903"/>
            </a:xfrm>
            <a:prstGeom prst="ellipse">
              <a:avLst/>
            </a:prstGeom>
            <a:grp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cxnSp>
          <p:nvCxnSpPr>
            <p:cNvPr id="430" name="直接箭头连接符 429">
              <a:extLst>
                <a:ext uri="{FF2B5EF4-FFF2-40B4-BE49-F238E27FC236}">
                  <a16:creationId xmlns:a16="http://schemas.microsoft.com/office/drawing/2014/main" id="{B7E25E34-7738-47C4-986F-28D66262E701}"/>
                </a:ext>
              </a:extLst>
            </p:cNvPr>
            <p:cNvCxnSpPr>
              <a:stCxn id="427" idx="6"/>
              <a:endCxn id="428" idx="2"/>
            </p:cNvCxnSpPr>
            <p:nvPr/>
          </p:nvCxnSpPr>
          <p:spPr>
            <a:xfrm flipV="1">
              <a:off x="2161187" y="4729658"/>
              <a:ext cx="222609" cy="1"/>
            </a:xfrm>
            <a:prstGeom prst="straightConnector1">
              <a:avLst/>
            </a:prstGeom>
            <a:grpFill/>
            <a:ln w="6350" cap="flat" cmpd="sng" algn="ctr">
              <a:solidFill>
                <a:srgbClr val="0070C0"/>
              </a:solidFill>
              <a:prstDash val="solid"/>
              <a:miter lim="800000"/>
              <a:tailEnd type="triangle"/>
            </a:ln>
            <a:effectLst/>
          </p:spPr>
        </p:cxnSp>
        <p:cxnSp>
          <p:nvCxnSpPr>
            <p:cNvPr id="431" name="直接箭头连接符 430">
              <a:extLst>
                <a:ext uri="{FF2B5EF4-FFF2-40B4-BE49-F238E27FC236}">
                  <a16:creationId xmlns:a16="http://schemas.microsoft.com/office/drawing/2014/main" id="{802C7E90-8F02-46A2-B752-6640A8A37DD9}"/>
                </a:ext>
              </a:extLst>
            </p:cNvPr>
            <p:cNvCxnSpPr>
              <a:stCxn id="428" idx="6"/>
              <a:endCxn id="429" idx="2"/>
            </p:cNvCxnSpPr>
            <p:nvPr/>
          </p:nvCxnSpPr>
          <p:spPr>
            <a:xfrm flipV="1">
              <a:off x="2795055" y="4729656"/>
              <a:ext cx="243195" cy="2"/>
            </a:xfrm>
            <a:prstGeom prst="straightConnector1">
              <a:avLst/>
            </a:prstGeom>
            <a:grpFill/>
            <a:ln w="6350" cap="flat" cmpd="sng" algn="ctr">
              <a:solidFill>
                <a:srgbClr val="0070C0"/>
              </a:solidFill>
              <a:prstDash val="solid"/>
              <a:miter lim="800000"/>
              <a:tailEnd type="triangle"/>
            </a:ln>
            <a:effectLst/>
          </p:spPr>
        </p:cxnSp>
        <p:sp>
          <p:nvSpPr>
            <p:cNvPr id="432" name="弧形 431">
              <a:extLst>
                <a:ext uri="{FF2B5EF4-FFF2-40B4-BE49-F238E27FC236}">
                  <a16:creationId xmlns:a16="http://schemas.microsoft.com/office/drawing/2014/main" id="{DD054105-6C76-4A50-84A8-DDAB96C3B8D5}"/>
                </a:ext>
              </a:extLst>
            </p:cNvPr>
            <p:cNvSpPr/>
            <p:nvPr/>
          </p:nvSpPr>
          <p:spPr>
            <a:xfrm rot="16200000">
              <a:off x="1770947" y="4226013"/>
              <a:ext cx="328049" cy="258028"/>
            </a:xfrm>
            <a:prstGeom prst="arc">
              <a:avLst>
                <a:gd name="adj1" fmla="val 6131555"/>
                <a:gd name="adj2" fmla="val 6048395"/>
              </a:avLst>
            </a:prstGeom>
            <a:noFill/>
            <a:ln w="6350" cap="flat" cmpd="sng" algn="ctr">
              <a:solidFill>
                <a:srgbClr val="0070C0"/>
              </a:solidFill>
              <a:prstDash val="solid"/>
              <a:miter lim="800000"/>
              <a:head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33" name="弧形 432">
              <a:extLst>
                <a:ext uri="{FF2B5EF4-FFF2-40B4-BE49-F238E27FC236}">
                  <a16:creationId xmlns:a16="http://schemas.microsoft.com/office/drawing/2014/main" id="{E64920B5-31DF-4996-9A6A-EB4EFE51EF30}"/>
                </a:ext>
              </a:extLst>
            </p:cNvPr>
            <p:cNvSpPr/>
            <p:nvPr/>
          </p:nvSpPr>
          <p:spPr>
            <a:xfrm rot="16200000">
              <a:off x="2425401" y="4222272"/>
              <a:ext cx="328049" cy="258028"/>
            </a:xfrm>
            <a:prstGeom prst="arc">
              <a:avLst>
                <a:gd name="adj1" fmla="val 6131555"/>
                <a:gd name="adj2" fmla="val 6048395"/>
              </a:avLst>
            </a:prstGeom>
            <a:noFill/>
            <a:ln w="6350" cap="flat" cmpd="sng" algn="ctr">
              <a:solidFill>
                <a:srgbClr val="0070C0"/>
              </a:solidFill>
              <a:prstDash val="solid"/>
              <a:miter lim="800000"/>
              <a:head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34" name="弧形 433">
              <a:extLst>
                <a:ext uri="{FF2B5EF4-FFF2-40B4-BE49-F238E27FC236}">
                  <a16:creationId xmlns:a16="http://schemas.microsoft.com/office/drawing/2014/main" id="{05F794AC-90FF-4518-B880-5CDCFDD54031}"/>
                </a:ext>
              </a:extLst>
            </p:cNvPr>
            <p:cNvSpPr/>
            <p:nvPr/>
          </p:nvSpPr>
          <p:spPr>
            <a:xfrm rot="16200000">
              <a:off x="3080991" y="4222269"/>
              <a:ext cx="328049" cy="258028"/>
            </a:xfrm>
            <a:prstGeom prst="arc">
              <a:avLst>
                <a:gd name="adj1" fmla="val 6131555"/>
                <a:gd name="adj2" fmla="val 6048395"/>
              </a:avLst>
            </a:prstGeom>
            <a:noFill/>
            <a:ln w="6350" cap="flat" cmpd="sng" algn="ctr">
              <a:solidFill>
                <a:srgbClr val="0070C0"/>
              </a:solidFill>
              <a:prstDash val="solid"/>
              <a:miter lim="800000"/>
              <a:head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cxnSp>
        <p:nvCxnSpPr>
          <p:cNvPr id="19" name="直接连接符 18">
            <a:extLst>
              <a:ext uri="{FF2B5EF4-FFF2-40B4-BE49-F238E27FC236}">
                <a16:creationId xmlns:a16="http://schemas.microsoft.com/office/drawing/2014/main" id="{88B5FAB7-8986-4547-B6BA-B5209A1B92FF}"/>
              </a:ext>
            </a:extLst>
          </p:cNvPr>
          <p:cNvCxnSpPr>
            <a:cxnSpLocks noChangeAspect="1"/>
            <a:stCxn id="444" idx="4"/>
          </p:cNvCxnSpPr>
          <p:nvPr/>
        </p:nvCxnSpPr>
        <p:spPr>
          <a:xfrm>
            <a:off x="1567929" y="4133495"/>
            <a:ext cx="1995" cy="296575"/>
          </a:xfrm>
          <a:prstGeom prst="line">
            <a:avLst/>
          </a:prstGeom>
          <a:noFill/>
          <a:ln w="6350" cap="flat" cmpd="sng" algn="ctr">
            <a:solidFill>
              <a:srgbClr val="0070C0"/>
            </a:solidFill>
            <a:prstDash val="sysDash"/>
            <a:miter lim="800000"/>
            <a:headEnd type="none" w="med" len="med"/>
            <a:tailEnd type="triangle" w="med" len="med"/>
          </a:ln>
          <a:effectLst>
            <a:outerShdw blurRad="50800" dist="38100" dir="2700000" algn="tl" rotWithShape="0">
              <a:prstClr val="black">
                <a:alpha val="40000"/>
              </a:prstClr>
            </a:outerShdw>
          </a:effectLst>
        </p:spPr>
      </p:cxnSp>
      <p:cxnSp>
        <p:nvCxnSpPr>
          <p:cNvPr id="20" name="直接连接符 19">
            <a:extLst>
              <a:ext uri="{FF2B5EF4-FFF2-40B4-BE49-F238E27FC236}">
                <a16:creationId xmlns:a16="http://schemas.microsoft.com/office/drawing/2014/main" id="{16A14662-5448-4022-92DD-2150467B4BC7}"/>
              </a:ext>
            </a:extLst>
          </p:cNvPr>
          <p:cNvCxnSpPr>
            <a:cxnSpLocks noChangeAspect="1"/>
            <a:stCxn id="445" idx="4"/>
            <a:endCxn id="234" idx="0"/>
          </p:cNvCxnSpPr>
          <p:nvPr/>
        </p:nvCxnSpPr>
        <p:spPr>
          <a:xfrm>
            <a:off x="2206062" y="4133493"/>
            <a:ext cx="296723" cy="299149"/>
          </a:xfrm>
          <a:prstGeom prst="line">
            <a:avLst/>
          </a:prstGeom>
          <a:noFill/>
          <a:ln w="6350" cap="flat" cmpd="sng" algn="ctr">
            <a:solidFill>
              <a:srgbClr val="0070C0"/>
            </a:solidFill>
            <a:prstDash val="sysDash"/>
            <a:miter lim="800000"/>
            <a:headEnd type="none" w="med" len="med"/>
            <a:tailEnd type="triangle" w="med" len="med"/>
          </a:ln>
          <a:effectLst>
            <a:outerShdw blurRad="50800" dist="38100" dir="2700000" algn="tl" rotWithShape="0">
              <a:prstClr val="black">
                <a:alpha val="40000"/>
              </a:prstClr>
            </a:outerShdw>
          </a:effectLst>
        </p:spPr>
      </p:cxnSp>
      <p:cxnSp>
        <p:nvCxnSpPr>
          <p:cNvPr id="21" name="直接连接符 20">
            <a:extLst>
              <a:ext uri="{FF2B5EF4-FFF2-40B4-BE49-F238E27FC236}">
                <a16:creationId xmlns:a16="http://schemas.microsoft.com/office/drawing/2014/main" id="{C0C98A7D-708B-4C5F-9106-D3B008269793}"/>
              </a:ext>
            </a:extLst>
          </p:cNvPr>
          <p:cNvCxnSpPr>
            <a:cxnSpLocks noChangeAspect="1"/>
            <a:stCxn id="443" idx="4"/>
            <a:endCxn id="297" idx="0"/>
          </p:cNvCxnSpPr>
          <p:nvPr/>
        </p:nvCxnSpPr>
        <p:spPr>
          <a:xfrm flipH="1">
            <a:off x="568268" y="4133496"/>
            <a:ext cx="338351" cy="290385"/>
          </a:xfrm>
          <a:prstGeom prst="line">
            <a:avLst/>
          </a:prstGeom>
          <a:noFill/>
          <a:ln w="6350" cap="flat" cmpd="sng" algn="ctr">
            <a:solidFill>
              <a:srgbClr val="0070C0"/>
            </a:solidFill>
            <a:prstDash val="sysDash"/>
            <a:miter lim="800000"/>
            <a:headEnd type="none" w="med" len="med"/>
            <a:tailEnd type="triangle" w="med" len="med"/>
          </a:ln>
          <a:effectLst>
            <a:outerShdw blurRad="50800" dist="38100" dir="2700000" algn="tl" rotWithShape="0">
              <a:prstClr val="black">
                <a:alpha val="40000"/>
              </a:prstClr>
            </a:outerShdw>
          </a:effectLst>
        </p:spPr>
      </p:cxnSp>
      <p:cxnSp>
        <p:nvCxnSpPr>
          <p:cNvPr id="23" name="直接连接符 22">
            <a:extLst>
              <a:ext uri="{FF2B5EF4-FFF2-40B4-BE49-F238E27FC236}">
                <a16:creationId xmlns:a16="http://schemas.microsoft.com/office/drawing/2014/main" id="{AB1639EE-667F-4C37-9DB6-036DCCF2C094}"/>
              </a:ext>
            </a:extLst>
          </p:cNvPr>
          <p:cNvCxnSpPr>
            <a:cxnSpLocks noChangeAspect="1"/>
            <a:stCxn id="427" idx="4"/>
            <a:endCxn id="171" idx="0"/>
          </p:cNvCxnSpPr>
          <p:nvPr/>
        </p:nvCxnSpPr>
        <p:spPr>
          <a:xfrm flipH="1">
            <a:off x="3709964" y="4133493"/>
            <a:ext cx="335115" cy="276099"/>
          </a:xfrm>
          <a:prstGeom prst="line">
            <a:avLst/>
          </a:prstGeom>
          <a:noFill/>
          <a:ln w="6350" cap="flat" cmpd="sng" algn="ctr">
            <a:solidFill>
              <a:srgbClr val="0070C0"/>
            </a:solidFill>
            <a:prstDash val="sysDash"/>
            <a:miter lim="800000"/>
            <a:headEnd type="none" w="med" len="med"/>
            <a:tailEnd type="triangle" w="med" len="med"/>
          </a:ln>
          <a:effectLst>
            <a:outerShdw blurRad="50800" dist="38100" dir="2700000" algn="tl" rotWithShape="0">
              <a:prstClr val="black">
                <a:alpha val="40000"/>
              </a:prstClr>
            </a:outerShdw>
          </a:effectLst>
        </p:spPr>
      </p:cxnSp>
      <p:cxnSp>
        <p:nvCxnSpPr>
          <p:cNvPr id="25" name="直接连接符 24">
            <a:extLst>
              <a:ext uri="{FF2B5EF4-FFF2-40B4-BE49-F238E27FC236}">
                <a16:creationId xmlns:a16="http://schemas.microsoft.com/office/drawing/2014/main" id="{4DD5E223-1658-4EC2-BF73-702B161970BA}"/>
              </a:ext>
            </a:extLst>
          </p:cNvPr>
          <p:cNvCxnSpPr>
            <a:cxnSpLocks noChangeAspect="1"/>
            <a:stCxn id="428" idx="4"/>
          </p:cNvCxnSpPr>
          <p:nvPr/>
        </p:nvCxnSpPr>
        <p:spPr>
          <a:xfrm flipH="1">
            <a:off x="4661476" y="4133492"/>
            <a:ext cx="1658" cy="296580"/>
          </a:xfrm>
          <a:prstGeom prst="line">
            <a:avLst/>
          </a:prstGeom>
          <a:noFill/>
          <a:ln w="6350" cap="flat" cmpd="sng" algn="ctr">
            <a:solidFill>
              <a:srgbClr val="0070C0"/>
            </a:solidFill>
            <a:prstDash val="sysDash"/>
            <a:miter lim="800000"/>
            <a:headEnd type="none" w="med" len="med"/>
            <a:tailEnd type="triangle" w="med" len="med"/>
          </a:ln>
          <a:effectLst>
            <a:outerShdw blurRad="50800" dist="38100" dir="2700000" algn="tl" rotWithShape="0">
              <a:prstClr val="black">
                <a:alpha val="40000"/>
              </a:prstClr>
            </a:outerShdw>
          </a:effectLst>
        </p:spPr>
      </p:cxnSp>
      <p:cxnSp>
        <p:nvCxnSpPr>
          <p:cNvPr id="26" name="直接连接符 25">
            <a:extLst>
              <a:ext uri="{FF2B5EF4-FFF2-40B4-BE49-F238E27FC236}">
                <a16:creationId xmlns:a16="http://schemas.microsoft.com/office/drawing/2014/main" id="{7D281331-9B76-48E1-8C60-CD9F4ADC1E4B}"/>
              </a:ext>
            </a:extLst>
          </p:cNvPr>
          <p:cNvCxnSpPr>
            <a:cxnSpLocks noChangeAspect="1"/>
            <a:stCxn id="429" idx="4"/>
            <a:endCxn id="45" idx="0"/>
          </p:cNvCxnSpPr>
          <p:nvPr/>
        </p:nvCxnSpPr>
        <p:spPr>
          <a:xfrm>
            <a:off x="5301262" y="4133490"/>
            <a:ext cx="306848" cy="298583"/>
          </a:xfrm>
          <a:prstGeom prst="line">
            <a:avLst/>
          </a:prstGeom>
          <a:noFill/>
          <a:ln w="6350" cap="flat" cmpd="sng" algn="ctr">
            <a:solidFill>
              <a:srgbClr val="0070C0"/>
            </a:solidFill>
            <a:prstDash val="sysDash"/>
            <a:miter lim="800000"/>
            <a:headEnd type="none" w="med" len="med"/>
            <a:tailEnd type="triangle" w="med" len="med"/>
          </a:ln>
          <a:effectLst>
            <a:outerShdw blurRad="50800" dist="38100" dir="2700000" algn="tl" rotWithShape="0">
              <a:prstClr val="black">
                <a:alpha val="40000"/>
              </a:prstClr>
            </a:outerShdw>
          </a:effectLst>
        </p:spPr>
      </p:cxnSp>
      <p:sp>
        <p:nvSpPr>
          <p:cNvPr id="34" name="文本框 33">
            <a:extLst>
              <a:ext uri="{FF2B5EF4-FFF2-40B4-BE49-F238E27FC236}">
                <a16:creationId xmlns:a16="http://schemas.microsoft.com/office/drawing/2014/main" id="{77C95EFA-E1DB-40F2-BC86-D3A05342F304}"/>
              </a:ext>
            </a:extLst>
          </p:cNvPr>
          <p:cNvSpPr txBox="1"/>
          <p:nvPr/>
        </p:nvSpPr>
        <p:spPr>
          <a:xfrm>
            <a:off x="2729418" y="3565460"/>
            <a:ext cx="1512983" cy="523220"/>
          </a:xfrm>
          <a:prstGeom prst="rect">
            <a:avLst/>
          </a:prstGeom>
          <a:noFill/>
          <a:ln>
            <a:noFill/>
          </a:ln>
        </p:spPr>
        <p:txBody>
          <a:bodyPr wrap="square" rtlCol="0">
            <a:spAutoFit/>
          </a:bodyPr>
          <a:lstStyle/>
          <a:p>
            <a:r>
              <a:rPr lang="en-US" altLang="zh-CN" sz="2800" dirty="0">
                <a:solidFill>
                  <a:srgbClr val="0070C0"/>
                </a:solidFill>
              </a:rPr>
              <a:t>………</a:t>
            </a:r>
            <a:endParaRPr lang="zh-CN" altLang="en-US" sz="2800" dirty="0">
              <a:solidFill>
                <a:srgbClr val="0070C0"/>
              </a:solidFill>
            </a:endParaRPr>
          </a:p>
        </p:txBody>
      </p:sp>
      <p:grpSp>
        <p:nvGrpSpPr>
          <p:cNvPr id="35" name="组合 34">
            <a:extLst>
              <a:ext uri="{FF2B5EF4-FFF2-40B4-BE49-F238E27FC236}">
                <a16:creationId xmlns:a16="http://schemas.microsoft.com/office/drawing/2014/main" id="{4AFDD0A6-F1E9-4C39-A73A-686B99C1AB0B}"/>
              </a:ext>
            </a:extLst>
          </p:cNvPr>
          <p:cNvGrpSpPr/>
          <p:nvPr/>
        </p:nvGrpSpPr>
        <p:grpSpPr>
          <a:xfrm>
            <a:off x="1184419" y="4422361"/>
            <a:ext cx="739775" cy="554037"/>
            <a:chOff x="2832101" y="5321301"/>
            <a:chExt cx="739775" cy="554037"/>
          </a:xfrm>
        </p:grpSpPr>
        <p:grpSp>
          <p:nvGrpSpPr>
            <p:cNvPr id="356" name="组合 355">
              <a:extLst>
                <a:ext uri="{FF2B5EF4-FFF2-40B4-BE49-F238E27FC236}">
                  <a16:creationId xmlns:a16="http://schemas.microsoft.com/office/drawing/2014/main" id="{EC055992-92CA-43A3-A1F2-44F6BD8E1832}"/>
                </a:ext>
              </a:extLst>
            </p:cNvPr>
            <p:cNvGrpSpPr/>
            <p:nvPr/>
          </p:nvGrpSpPr>
          <p:grpSpPr>
            <a:xfrm>
              <a:off x="2832101" y="5321301"/>
              <a:ext cx="739775" cy="554037"/>
              <a:chOff x="2832101" y="5321301"/>
              <a:chExt cx="739775" cy="554037"/>
            </a:xfrm>
          </p:grpSpPr>
          <p:sp>
            <p:nvSpPr>
              <p:cNvPr id="358" name="AutoShape 3">
                <a:extLst>
                  <a:ext uri="{FF2B5EF4-FFF2-40B4-BE49-F238E27FC236}">
                    <a16:creationId xmlns:a16="http://schemas.microsoft.com/office/drawing/2014/main" id="{FDCAE9B5-44B0-4D28-A447-061411B5DC0B}"/>
                  </a:ext>
                </a:extLst>
              </p:cNvPr>
              <p:cNvSpPr>
                <a:spLocks noChangeAspect="1" noChangeArrowheads="1" noTextEdit="1"/>
              </p:cNvSpPr>
              <p:nvPr/>
            </p:nvSpPr>
            <p:spPr bwMode="auto">
              <a:xfrm>
                <a:off x="2919413" y="5348288"/>
                <a:ext cx="5969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Rectangle 5">
                <a:extLst>
                  <a:ext uri="{FF2B5EF4-FFF2-40B4-BE49-F238E27FC236}">
                    <a16:creationId xmlns:a16="http://schemas.microsoft.com/office/drawing/2014/main" id="{C4073E0C-919E-4E8F-8656-3445E506D37E}"/>
                  </a:ext>
                </a:extLst>
              </p:cNvPr>
              <p:cNvSpPr>
                <a:spLocks noChangeArrowheads="1"/>
              </p:cNvSpPr>
              <p:nvPr/>
            </p:nvSpPr>
            <p:spPr bwMode="auto">
              <a:xfrm>
                <a:off x="2832101" y="5321301"/>
                <a:ext cx="739775" cy="554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Rectangle 6">
                <a:extLst>
                  <a:ext uri="{FF2B5EF4-FFF2-40B4-BE49-F238E27FC236}">
                    <a16:creationId xmlns:a16="http://schemas.microsoft.com/office/drawing/2014/main" id="{8C1E62F9-3F0A-44E4-A5DF-DEAC28ACE555}"/>
                  </a:ext>
                </a:extLst>
              </p:cNvPr>
              <p:cNvSpPr>
                <a:spLocks noChangeArrowheads="1"/>
              </p:cNvSpPr>
              <p:nvPr/>
            </p:nvSpPr>
            <p:spPr bwMode="auto">
              <a:xfrm>
                <a:off x="2832101" y="5321301"/>
                <a:ext cx="739775" cy="554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Line 8">
                <a:extLst>
                  <a:ext uri="{FF2B5EF4-FFF2-40B4-BE49-F238E27FC236}">
                    <a16:creationId xmlns:a16="http://schemas.microsoft.com/office/drawing/2014/main" id="{D688C38F-1DD0-46B8-90AA-291604C25BA1}"/>
                  </a:ext>
                </a:extLst>
              </p:cNvPr>
              <p:cNvSpPr>
                <a:spLocks noChangeShapeType="1"/>
              </p:cNvSpPr>
              <p:nvPr/>
            </p:nvSpPr>
            <p:spPr bwMode="auto">
              <a:xfrm>
                <a:off x="2928938" y="5815013"/>
                <a:ext cx="573088"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Line 9">
                <a:extLst>
                  <a:ext uri="{FF2B5EF4-FFF2-40B4-BE49-F238E27FC236}">
                    <a16:creationId xmlns:a16="http://schemas.microsoft.com/office/drawing/2014/main" id="{573D462B-111D-4A79-AE6D-328949D9C5D6}"/>
                  </a:ext>
                </a:extLst>
              </p:cNvPr>
              <p:cNvSpPr>
                <a:spLocks noChangeShapeType="1"/>
              </p:cNvSpPr>
              <p:nvPr/>
            </p:nvSpPr>
            <p:spPr bwMode="auto">
              <a:xfrm>
                <a:off x="2928938" y="5362575"/>
                <a:ext cx="573088"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Line 10">
                <a:extLst>
                  <a:ext uri="{FF2B5EF4-FFF2-40B4-BE49-F238E27FC236}">
                    <a16:creationId xmlns:a16="http://schemas.microsoft.com/office/drawing/2014/main" id="{B86260BA-CAE9-4194-8273-E0368D6021E1}"/>
                  </a:ext>
                </a:extLst>
              </p:cNvPr>
              <p:cNvSpPr>
                <a:spLocks noChangeShapeType="1"/>
              </p:cNvSpPr>
              <p:nvPr/>
            </p:nvSpPr>
            <p:spPr bwMode="auto">
              <a:xfrm flipV="1">
                <a:off x="2928938"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Line 11">
                <a:extLst>
                  <a:ext uri="{FF2B5EF4-FFF2-40B4-BE49-F238E27FC236}">
                    <a16:creationId xmlns:a16="http://schemas.microsoft.com/office/drawing/2014/main" id="{C64E19DD-BF43-4D2E-AF13-7149674C3604}"/>
                  </a:ext>
                </a:extLst>
              </p:cNvPr>
              <p:cNvSpPr>
                <a:spLocks noChangeShapeType="1"/>
              </p:cNvSpPr>
              <p:nvPr/>
            </p:nvSpPr>
            <p:spPr bwMode="auto">
              <a:xfrm flipV="1">
                <a:off x="3000376"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Line 12">
                <a:extLst>
                  <a:ext uri="{FF2B5EF4-FFF2-40B4-BE49-F238E27FC236}">
                    <a16:creationId xmlns:a16="http://schemas.microsoft.com/office/drawing/2014/main" id="{61E3657E-0C2B-4CCF-8610-D07E23FB4AFB}"/>
                  </a:ext>
                </a:extLst>
              </p:cNvPr>
              <p:cNvSpPr>
                <a:spLocks noChangeShapeType="1"/>
              </p:cNvSpPr>
              <p:nvPr/>
            </p:nvSpPr>
            <p:spPr bwMode="auto">
              <a:xfrm flipV="1">
                <a:off x="3071813"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Line 13">
                <a:extLst>
                  <a:ext uri="{FF2B5EF4-FFF2-40B4-BE49-F238E27FC236}">
                    <a16:creationId xmlns:a16="http://schemas.microsoft.com/office/drawing/2014/main" id="{E4F01970-254C-4888-BFE2-8B71174F2693}"/>
                  </a:ext>
                </a:extLst>
              </p:cNvPr>
              <p:cNvSpPr>
                <a:spLocks noChangeShapeType="1"/>
              </p:cNvSpPr>
              <p:nvPr/>
            </p:nvSpPr>
            <p:spPr bwMode="auto">
              <a:xfrm flipV="1">
                <a:off x="3143251"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Line 14">
                <a:extLst>
                  <a:ext uri="{FF2B5EF4-FFF2-40B4-BE49-F238E27FC236}">
                    <a16:creationId xmlns:a16="http://schemas.microsoft.com/office/drawing/2014/main" id="{3BEFBDB8-CB2D-4944-A6CD-A000C9521D95}"/>
                  </a:ext>
                </a:extLst>
              </p:cNvPr>
              <p:cNvSpPr>
                <a:spLocks noChangeShapeType="1"/>
              </p:cNvSpPr>
              <p:nvPr/>
            </p:nvSpPr>
            <p:spPr bwMode="auto">
              <a:xfrm flipV="1">
                <a:off x="3214688"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Line 15">
                <a:extLst>
                  <a:ext uri="{FF2B5EF4-FFF2-40B4-BE49-F238E27FC236}">
                    <a16:creationId xmlns:a16="http://schemas.microsoft.com/office/drawing/2014/main" id="{2D1DD49C-7895-446B-8FA9-804444CE39F2}"/>
                  </a:ext>
                </a:extLst>
              </p:cNvPr>
              <p:cNvSpPr>
                <a:spLocks noChangeShapeType="1"/>
              </p:cNvSpPr>
              <p:nvPr/>
            </p:nvSpPr>
            <p:spPr bwMode="auto">
              <a:xfrm flipV="1">
                <a:off x="3286126"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Line 16">
                <a:extLst>
                  <a:ext uri="{FF2B5EF4-FFF2-40B4-BE49-F238E27FC236}">
                    <a16:creationId xmlns:a16="http://schemas.microsoft.com/office/drawing/2014/main" id="{B6C73208-6139-46A6-B244-4F8DF9E63138}"/>
                  </a:ext>
                </a:extLst>
              </p:cNvPr>
              <p:cNvSpPr>
                <a:spLocks noChangeShapeType="1"/>
              </p:cNvSpPr>
              <p:nvPr/>
            </p:nvSpPr>
            <p:spPr bwMode="auto">
              <a:xfrm flipV="1">
                <a:off x="3359151"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Line 17">
                <a:extLst>
                  <a:ext uri="{FF2B5EF4-FFF2-40B4-BE49-F238E27FC236}">
                    <a16:creationId xmlns:a16="http://schemas.microsoft.com/office/drawing/2014/main" id="{EEE6DD2F-F117-4F4A-A87B-11168DFFD882}"/>
                  </a:ext>
                </a:extLst>
              </p:cNvPr>
              <p:cNvSpPr>
                <a:spLocks noChangeShapeType="1"/>
              </p:cNvSpPr>
              <p:nvPr/>
            </p:nvSpPr>
            <p:spPr bwMode="auto">
              <a:xfrm flipV="1">
                <a:off x="3430588"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Line 18">
                <a:extLst>
                  <a:ext uri="{FF2B5EF4-FFF2-40B4-BE49-F238E27FC236}">
                    <a16:creationId xmlns:a16="http://schemas.microsoft.com/office/drawing/2014/main" id="{2ED57E8F-6E16-48C2-9C6A-50410FFCAEA7}"/>
                  </a:ext>
                </a:extLst>
              </p:cNvPr>
              <p:cNvSpPr>
                <a:spLocks noChangeShapeType="1"/>
              </p:cNvSpPr>
              <p:nvPr/>
            </p:nvSpPr>
            <p:spPr bwMode="auto">
              <a:xfrm flipV="1">
                <a:off x="3502026"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Line 19">
                <a:extLst>
                  <a:ext uri="{FF2B5EF4-FFF2-40B4-BE49-F238E27FC236}">
                    <a16:creationId xmlns:a16="http://schemas.microsoft.com/office/drawing/2014/main" id="{8C77930F-5356-40D5-A500-9BF036605B0A}"/>
                  </a:ext>
                </a:extLst>
              </p:cNvPr>
              <p:cNvSpPr>
                <a:spLocks noChangeShapeType="1"/>
              </p:cNvSpPr>
              <p:nvPr/>
            </p:nvSpPr>
            <p:spPr bwMode="auto">
              <a:xfrm>
                <a:off x="2928938"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Line 20">
                <a:extLst>
                  <a:ext uri="{FF2B5EF4-FFF2-40B4-BE49-F238E27FC236}">
                    <a16:creationId xmlns:a16="http://schemas.microsoft.com/office/drawing/2014/main" id="{26D1E646-E3E2-4BF9-B939-B6D174CA7B21}"/>
                  </a:ext>
                </a:extLst>
              </p:cNvPr>
              <p:cNvSpPr>
                <a:spLocks noChangeShapeType="1"/>
              </p:cNvSpPr>
              <p:nvPr/>
            </p:nvSpPr>
            <p:spPr bwMode="auto">
              <a:xfrm>
                <a:off x="3000376"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Line 21">
                <a:extLst>
                  <a:ext uri="{FF2B5EF4-FFF2-40B4-BE49-F238E27FC236}">
                    <a16:creationId xmlns:a16="http://schemas.microsoft.com/office/drawing/2014/main" id="{2F3E31A0-D148-4853-9E7B-07E007CA03DE}"/>
                  </a:ext>
                </a:extLst>
              </p:cNvPr>
              <p:cNvSpPr>
                <a:spLocks noChangeShapeType="1"/>
              </p:cNvSpPr>
              <p:nvPr/>
            </p:nvSpPr>
            <p:spPr bwMode="auto">
              <a:xfrm>
                <a:off x="3071813"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Line 22">
                <a:extLst>
                  <a:ext uri="{FF2B5EF4-FFF2-40B4-BE49-F238E27FC236}">
                    <a16:creationId xmlns:a16="http://schemas.microsoft.com/office/drawing/2014/main" id="{84EB1CD9-D969-4475-BB24-DB8C2C3D93E6}"/>
                  </a:ext>
                </a:extLst>
              </p:cNvPr>
              <p:cNvSpPr>
                <a:spLocks noChangeShapeType="1"/>
              </p:cNvSpPr>
              <p:nvPr/>
            </p:nvSpPr>
            <p:spPr bwMode="auto">
              <a:xfrm>
                <a:off x="3143251"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Line 23">
                <a:extLst>
                  <a:ext uri="{FF2B5EF4-FFF2-40B4-BE49-F238E27FC236}">
                    <a16:creationId xmlns:a16="http://schemas.microsoft.com/office/drawing/2014/main" id="{4055DFDB-2596-4150-97EB-2FAD95E1583B}"/>
                  </a:ext>
                </a:extLst>
              </p:cNvPr>
              <p:cNvSpPr>
                <a:spLocks noChangeShapeType="1"/>
              </p:cNvSpPr>
              <p:nvPr/>
            </p:nvSpPr>
            <p:spPr bwMode="auto">
              <a:xfrm>
                <a:off x="3214688"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Line 24">
                <a:extLst>
                  <a:ext uri="{FF2B5EF4-FFF2-40B4-BE49-F238E27FC236}">
                    <a16:creationId xmlns:a16="http://schemas.microsoft.com/office/drawing/2014/main" id="{C5A71A47-0120-433E-A5EA-4B3CBBE47129}"/>
                  </a:ext>
                </a:extLst>
              </p:cNvPr>
              <p:cNvSpPr>
                <a:spLocks noChangeShapeType="1"/>
              </p:cNvSpPr>
              <p:nvPr/>
            </p:nvSpPr>
            <p:spPr bwMode="auto">
              <a:xfrm>
                <a:off x="3286126"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Line 25">
                <a:extLst>
                  <a:ext uri="{FF2B5EF4-FFF2-40B4-BE49-F238E27FC236}">
                    <a16:creationId xmlns:a16="http://schemas.microsoft.com/office/drawing/2014/main" id="{3D642F23-537A-4D8B-9FB2-A07B17BEBC29}"/>
                  </a:ext>
                </a:extLst>
              </p:cNvPr>
              <p:cNvSpPr>
                <a:spLocks noChangeShapeType="1"/>
              </p:cNvSpPr>
              <p:nvPr/>
            </p:nvSpPr>
            <p:spPr bwMode="auto">
              <a:xfrm>
                <a:off x="3359151"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Line 26">
                <a:extLst>
                  <a:ext uri="{FF2B5EF4-FFF2-40B4-BE49-F238E27FC236}">
                    <a16:creationId xmlns:a16="http://schemas.microsoft.com/office/drawing/2014/main" id="{608138FD-BA4A-4A78-B6EC-1D5C67BBEDFE}"/>
                  </a:ext>
                </a:extLst>
              </p:cNvPr>
              <p:cNvSpPr>
                <a:spLocks noChangeShapeType="1"/>
              </p:cNvSpPr>
              <p:nvPr/>
            </p:nvSpPr>
            <p:spPr bwMode="auto">
              <a:xfrm>
                <a:off x="3430588"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Line 27">
                <a:extLst>
                  <a:ext uri="{FF2B5EF4-FFF2-40B4-BE49-F238E27FC236}">
                    <a16:creationId xmlns:a16="http://schemas.microsoft.com/office/drawing/2014/main" id="{56D74145-EF7B-42FE-9589-9BB1A6D7F8E0}"/>
                  </a:ext>
                </a:extLst>
              </p:cNvPr>
              <p:cNvSpPr>
                <a:spLocks noChangeShapeType="1"/>
              </p:cNvSpPr>
              <p:nvPr/>
            </p:nvSpPr>
            <p:spPr bwMode="auto">
              <a:xfrm>
                <a:off x="3502026"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Rectangle 28">
                <a:extLst>
                  <a:ext uri="{FF2B5EF4-FFF2-40B4-BE49-F238E27FC236}">
                    <a16:creationId xmlns:a16="http://schemas.microsoft.com/office/drawing/2014/main" id="{BA2114AD-E02B-4B7A-9EC7-DA5A20DE5F5E}"/>
                  </a:ext>
                </a:extLst>
              </p:cNvPr>
              <p:cNvSpPr>
                <a:spLocks noChangeArrowheads="1"/>
              </p:cNvSpPr>
              <p:nvPr/>
            </p:nvSpPr>
            <p:spPr bwMode="auto">
              <a:xfrm>
                <a:off x="2921001" y="5821362"/>
                <a:ext cx="333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82" name="Rectangle 29">
                <a:extLst>
                  <a:ext uri="{FF2B5EF4-FFF2-40B4-BE49-F238E27FC236}">
                    <a16:creationId xmlns:a16="http://schemas.microsoft.com/office/drawing/2014/main" id="{F93C068A-3E50-45F7-8DEF-D2261B4A6555}"/>
                  </a:ext>
                </a:extLst>
              </p:cNvPr>
              <p:cNvSpPr>
                <a:spLocks noChangeArrowheads="1"/>
              </p:cNvSpPr>
              <p:nvPr/>
            </p:nvSpPr>
            <p:spPr bwMode="auto">
              <a:xfrm>
                <a:off x="2992438" y="5821362"/>
                <a:ext cx="333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83" name="Rectangle 30">
                <a:extLst>
                  <a:ext uri="{FF2B5EF4-FFF2-40B4-BE49-F238E27FC236}">
                    <a16:creationId xmlns:a16="http://schemas.microsoft.com/office/drawing/2014/main" id="{7024C37A-55EC-4F0D-B777-41E7D63454DB}"/>
                  </a:ext>
                </a:extLst>
              </p:cNvPr>
              <p:cNvSpPr>
                <a:spLocks noChangeArrowheads="1"/>
              </p:cNvSpPr>
              <p:nvPr/>
            </p:nvSpPr>
            <p:spPr bwMode="auto">
              <a:xfrm>
                <a:off x="3063876" y="5821362"/>
                <a:ext cx="333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84" name="Rectangle 31">
                <a:extLst>
                  <a:ext uri="{FF2B5EF4-FFF2-40B4-BE49-F238E27FC236}">
                    <a16:creationId xmlns:a16="http://schemas.microsoft.com/office/drawing/2014/main" id="{7661A943-B9AE-4CF0-AE78-D487A29630CE}"/>
                  </a:ext>
                </a:extLst>
              </p:cNvPr>
              <p:cNvSpPr>
                <a:spLocks noChangeArrowheads="1"/>
              </p:cNvSpPr>
              <p:nvPr/>
            </p:nvSpPr>
            <p:spPr bwMode="auto">
              <a:xfrm>
                <a:off x="3135313" y="5821362"/>
                <a:ext cx="333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85" name="Rectangle 32">
                <a:extLst>
                  <a:ext uri="{FF2B5EF4-FFF2-40B4-BE49-F238E27FC236}">
                    <a16:creationId xmlns:a16="http://schemas.microsoft.com/office/drawing/2014/main" id="{ABE619AC-7E74-40B0-B5CC-E891212B5576}"/>
                  </a:ext>
                </a:extLst>
              </p:cNvPr>
              <p:cNvSpPr>
                <a:spLocks noChangeArrowheads="1"/>
              </p:cNvSpPr>
              <p:nvPr/>
            </p:nvSpPr>
            <p:spPr bwMode="auto">
              <a:xfrm>
                <a:off x="3209926" y="5821362"/>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86" name="Rectangle 33">
                <a:extLst>
                  <a:ext uri="{FF2B5EF4-FFF2-40B4-BE49-F238E27FC236}">
                    <a16:creationId xmlns:a16="http://schemas.microsoft.com/office/drawing/2014/main" id="{9EB6E652-B660-44A8-B582-586712C7084B}"/>
                  </a:ext>
                </a:extLst>
              </p:cNvPr>
              <p:cNvSpPr>
                <a:spLocks noChangeArrowheads="1"/>
              </p:cNvSpPr>
              <p:nvPr/>
            </p:nvSpPr>
            <p:spPr bwMode="auto">
              <a:xfrm>
                <a:off x="3281363" y="5821362"/>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87" name="Rectangle 34">
                <a:extLst>
                  <a:ext uri="{FF2B5EF4-FFF2-40B4-BE49-F238E27FC236}">
                    <a16:creationId xmlns:a16="http://schemas.microsoft.com/office/drawing/2014/main" id="{BAA0D8C9-5333-411B-88ED-858DCD5EE8B2}"/>
                  </a:ext>
                </a:extLst>
              </p:cNvPr>
              <p:cNvSpPr>
                <a:spLocks noChangeArrowheads="1"/>
              </p:cNvSpPr>
              <p:nvPr/>
            </p:nvSpPr>
            <p:spPr bwMode="auto">
              <a:xfrm>
                <a:off x="3354388" y="5821362"/>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88" name="Rectangle 35">
                <a:extLst>
                  <a:ext uri="{FF2B5EF4-FFF2-40B4-BE49-F238E27FC236}">
                    <a16:creationId xmlns:a16="http://schemas.microsoft.com/office/drawing/2014/main" id="{47EE95D2-5886-4C05-9C4B-3D4EBD61EF00}"/>
                  </a:ext>
                </a:extLst>
              </p:cNvPr>
              <p:cNvSpPr>
                <a:spLocks noChangeArrowheads="1"/>
              </p:cNvSpPr>
              <p:nvPr/>
            </p:nvSpPr>
            <p:spPr bwMode="auto">
              <a:xfrm>
                <a:off x="3425826" y="5821362"/>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89" name="Rectangle 36">
                <a:extLst>
                  <a:ext uri="{FF2B5EF4-FFF2-40B4-BE49-F238E27FC236}">
                    <a16:creationId xmlns:a16="http://schemas.microsoft.com/office/drawing/2014/main" id="{4C9E0C63-8768-4695-8CDA-D37BDAD876B4}"/>
                  </a:ext>
                </a:extLst>
              </p:cNvPr>
              <p:cNvSpPr>
                <a:spLocks noChangeArrowheads="1"/>
              </p:cNvSpPr>
              <p:nvPr/>
            </p:nvSpPr>
            <p:spPr bwMode="auto">
              <a:xfrm>
                <a:off x="3495676" y="5821362"/>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0" name="Line 37">
                <a:extLst>
                  <a:ext uri="{FF2B5EF4-FFF2-40B4-BE49-F238E27FC236}">
                    <a16:creationId xmlns:a16="http://schemas.microsoft.com/office/drawing/2014/main" id="{7F21EBED-78D0-4119-9E72-162177C96BFC}"/>
                  </a:ext>
                </a:extLst>
              </p:cNvPr>
              <p:cNvSpPr>
                <a:spLocks noChangeShapeType="1"/>
              </p:cNvSpPr>
              <p:nvPr/>
            </p:nvSpPr>
            <p:spPr bwMode="auto">
              <a:xfrm flipV="1">
                <a:off x="2928938" y="5362575"/>
                <a:ext cx="0" cy="452437"/>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Line 38">
                <a:extLst>
                  <a:ext uri="{FF2B5EF4-FFF2-40B4-BE49-F238E27FC236}">
                    <a16:creationId xmlns:a16="http://schemas.microsoft.com/office/drawing/2014/main" id="{0C5B8157-E646-4256-B5D3-277B93190F86}"/>
                  </a:ext>
                </a:extLst>
              </p:cNvPr>
              <p:cNvSpPr>
                <a:spLocks noChangeShapeType="1"/>
              </p:cNvSpPr>
              <p:nvPr/>
            </p:nvSpPr>
            <p:spPr bwMode="auto">
              <a:xfrm flipV="1">
                <a:off x="3502026" y="5362575"/>
                <a:ext cx="0" cy="452437"/>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Line 39">
                <a:extLst>
                  <a:ext uri="{FF2B5EF4-FFF2-40B4-BE49-F238E27FC236}">
                    <a16:creationId xmlns:a16="http://schemas.microsoft.com/office/drawing/2014/main" id="{1CC435E8-DE2B-47A5-8C4B-4CD9B67E8982}"/>
                  </a:ext>
                </a:extLst>
              </p:cNvPr>
              <p:cNvSpPr>
                <a:spLocks noChangeShapeType="1"/>
              </p:cNvSpPr>
              <p:nvPr/>
            </p:nvSpPr>
            <p:spPr bwMode="auto">
              <a:xfrm>
                <a:off x="2928938" y="5815013"/>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Line 40">
                <a:extLst>
                  <a:ext uri="{FF2B5EF4-FFF2-40B4-BE49-F238E27FC236}">
                    <a16:creationId xmlns:a16="http://schemas.microsoft.com/office/drawing/2014/main" id="{D065846B-B001-4EE8-9021-31DE82EF3289}"/>
                  </a:ext>
                </a:extLst>
              </p:cNvPr>
              <p:cNvSpPr>
                <a:spLocks noChangeShapeType="1"/>
              </p:cNvSpPr>
              <p:nvPr/>
            </p:nvSpPr>
            <p:spPr bwMode="auto">
              <a:xfrm>
                <a:off x="2928938" y="5757863"/>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Line 41">
                <a:extLst>
                  <a:ext uri="{FF2B5EF4-FFF2-40B4-BE49-F238E27FC236}">
                    <a16:creationId xmlns:a16="http://schemas.microsoft.com/office/drawing/2014/main" id="{75617AD8-8047-4CEE-AD69-4C2B6474B449}"/>
                  </a:ext>
                </a:extLst>
              </p:cNvPr>
              <p:cNvSpPr>
                <a:spLocks noChangeShapeType="1"/>
              </p:cNvSpPr>
              <p:nvPr/>
            </p:nvSpPr>
            <p:spPr bwMode="auto">
              <a:xfrm>
                <a:off x="2928938" y="5700713"/>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Line 42">
                <a:extLst>
                  <a:ext uri="{FF2B5EF4-FFF2-40B4-BE49-F238E27FC236}">
                    <a16:creationId xmlns:a16="http://schemas.microsoft.com/office/drawing/2014/main" id="{1B93F30B-13A7-4228-B503-388187BA13ED}"/>
                  </a:ext>
                </a:extLst>
              </p:cNvPr>
              <p:cNvSpPr>
                <a:spLocks noChangeShapeType="1"/>
              </p:cNvSpPr>
              <p:nvPr/>
            </p:nvSpPr>
            <p:spPr bwMode="auto">
              <a:xfrm>
                <a:off x="2928938" y="5645150"/>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Line 43">
                <a:extLst>
                  <a:ext uri="{FF2B5EF4-FFF2-40B4-BE49-F238E27FC236}">
                    <a16:creationId xmlns:a16="http://schemas.microsoft.com/office/drawing/2014/main" id="{46FB602A-DB4C-4907-881B-212AC01E4D37}"/>
                  </a:ext>
                </a:extLst>
              </p:cNvPr>
              <p:cNvSpPr>
                <a:spLocks noChangeShapeType="1"/>
              </p:cNvSpPr>
              <p:nvPr/>
            </p:nvSpPr>
            <p:spPr bwMode="auto">
              <a:xfrm>
                <a:off x="2928938" y="5588000"/>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Line 44">
                <a:extLst>
                  <a:ext uri="{FF2B5EF4-FFF2-40B4-BE49-F238E27FC236}">
                    <a16:creationId xmlns:a16="http://schemas.microsoft.com/office/drawing/2014/main" id="{496F9BFA-533C-4EE9-AED5-AC39BD95F5A2}"/>
                  </a:ext>
                </a:extLst>
              </p:cNvPr>
              <p:cNvSpPr>
                <a:spLocks noChangeShapeType="1"/>
              </p:cNvSpPr>
              <p:nvPr/>
            </p:nvSpPr>
            <p:spPr bwMode="auto">
              <a:xfrm>
                <a:off x="2928938" y="5532438"/>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Line 45">
                <a:extLst>
                  <a:ext uri="{FF2B5EF4-FFF2-40B4-BE49-F238E27FC236}">
                    <a16:creationId xmlns:a16="http://schemas.microsoft.com/office/drawing/2014/main" id="{9FF0ABDD-9336-4D0C-990E-4F5FFE558E26}"/>
                  </a:ext>
                </a:extLst>
              </p:cNvPr>
              <p:cNvSpPr>
                <a:spLocks noChangeShapeType="1"/>
              </p:cNvSpPr>
              <p:nvPr/>
            </p:nvSpPr>
            <p:spPr bwMode="auto">
              <a:xfrm>
                <a:off x="2928938" y="5475288"/>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Line 46">
                <a:extLst>
                  <a:ext uri="{FF2B5EF4-FFF2-40B4-BE49-F238E27FC236}">
                    <a16:creationId xmlns:a16="http://schemas.microsoft.com/office/drawing/2014/main" id="{B66E69F9-CAE2-47B9-B1B8-DD91CC3BDE65}"/>
                  </a:ext>
                </a:extLst>
              </p:cNvPr>
              <p:cNvSpPr>
                <a:spLocks noChangeShapeType="1"/>
              </p:cNvSpPr>
              <p:nvPr/>
            </p:nvSpPr>
            <p:spPr bwMode="auto">
              <a:xfrm>
                <a:off x="2928938" y="5418138"/>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Line 47">
                <a:extLst>
                  <a:ext uri="{FF2B5EF4-FFF2-40B4-BE49-F238E27FC236}">
                    <a16:creationId xmlns:a16="http://schemas.microsoft.com/office/drawing/2014/main" id="{F0430360-353D-40EB-9D23-A355640E4E1B}"/>
                  </a:ext>
                </a:extLst>
              </p:cNvPr>
              <p:cNvSpPr>
                <a:spLocks noChangeShapeType="1"/>
              </p:cNvSpPr>
              <p:nvPr/>
            </p:nvSpPr>
            <p:spPr bwMode="auto">
              <a:xfrm>
                <a:off x="2928938" y="5362575"/>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Line 48">
                <a:extLst>
                  <a:ext uri="{FF2B5EF4-FFF2-40B4-BE49-F238E27FC236}">
                    <a16:creationId xmlns:a16="http://schemas.microsoft.com/office/drawing/2014/main" id="{E07D0132-872D-4F58-B54F-1E6CF2BF2E4F}"/>
                  </a:ext>
                </a:extLst>
              </p:cNvPr>
              <p:cNvSpPr>
                <a:spLocks noChangeShapeType="1"/>
              </p:cNvSpPr>
              <p:nvPr/>
            </p:nvSpPr>
            <p:spPr bwMode="auto">
              <a:xfrm flipH="1">
                <a:off x="3495676" y="5815013"/>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Line 49">
                <a:extLst>
                  <a:ext uri="{FF2B5EF4-FFF2-40B4-BE49-F238E27FC236}">
                    <a16:creationId xmlns:a16="http://schemas.microsoft.com/office/drawing/2014/main" id="{07DE8D8C-1DB1-4286-B531-F4EFAFEF54AB}"/>
                  </a:ext>
                </a:extLst>
              </p:cNvPr>
              <p:cNvSpPr>
                <a:spLocks noChangeShapeType="1"/>
              </p:cNvSpPr>
              <p:nvPr/>
            </p:nvSpPr>
            <p:spPr bwMode="auto">
              <a:xfrm flipH="1">
                <a:off x="3495676" y="5757863"/>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Line 50">
                <a:extLst>
                  <a:ext uri="{FF2B5EF4-FFF2-40B4-BE49-F238E27FC236}">
                    <a16:creationId xmlns:a16="http://schemas.microsoft.com/office/drawing/2014/main" id="{7E413B6C-6EFD-4487-8C61-79702FAC72E4}"/>
                  </a:ext>
                </a:extLst>
              </p:cNvPr>
              <p:cNvSpPr>
                <a:spLocks noChangeShapeType="1"/>
              </p:cNvSpPr>
              <p:nvPr/>
            </p:nvSpPr>
            <p:spPr bwMode="auto">
              <a:xfrm flipH="1">
                <a:off x="3495676" y="5700713"/>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Line 51">
                <a:extLst>
                  <a:ext uri="{FF2B5EF4-FFF2-40B4-BE49-F238E27FC236}">
                    <a16:creationId xmlns:a16="http://schemas.microsoft.com/office/drawing/2014/main" id="{A4D21421-321E-455F-8D2A-419A2EA063C2}"/>
                  </a:ext>
                </a:extLst>
              </p:cNvPr>
              <p:cNvSpPr>
                <a:spLocks noChangeShapeType="1"/>
              </p:cNvSpPr>
              <p:nvPr/>
            </p:nvSpPr>
            <p:spPr bwMode="auto">
              <a:xfrm flipH="1">
                <a:off x="3495676" y="5645150"/>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Line 52">
                <a:extLst>
                  <a:ext uri="{FF2B5EF4-FFF2-40B4-BE49-F238E27FC236}">
                    <a16:creationId xmlns:a16="http://schemas.microsoft.com/office/drawing/2014/main" id="{DDB5D018-0669-4B77-8464-C3BA8208FC62}"/>
                  </a:ext>
                </a:extLst>
              </p:cNvPr>
              <p:cNvSpPr>
                <a:spLocks noChangeShapeType="1"/>
              </p:cNvSpPr>
              <p:nvPr/>
            </p:nvSpPr>
            <p:spPr bwMode="auto">
              <a:xfrm flipH="1">
                <a:off x="3495676" y="5588000"/>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Line 53">
                <a:extLst>
                  <a:ext uri="{FF2B5EF4-FFF2-40B4-BE49-F238E27FC236}">
                    <a16:creationId xmlns:a16="http://schemas.microsoft.com/office/drawing/2014/main" id="{6DCC7010-BC00-4B65-B89E-A50ABE68CEB7}"/>
                  </a:ext>
                </a:extLst>
              </p:cNvPr>
              <p:cNvSpPr>
                <a:spLocks noChangeShapeType="1"/>
              </p:cNvSpPr>
              <p:nvPr/>
            </p:nvSpPr>
            <p:spPr bwMode="auto">
              <a:xfrm flipH="1">
                <a:off x="3495676" y="5532438"/>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Line 54">
                <a:extLst>
                  <a:ext uri="{FF2B5EF4-FFF2-40B4-BE49-F238E27FC236}">
                    <a16:creationId xmlns:a16="http://schemas.microsoft.com/office/drawing/2014/main" id="{2BE78ECA-C102-4A0E-9663-20CF6240B673}"/>
                  </a:ext>
                </a:extLst>
              </p:cNvPr>
              <p:cNvSpPr>
                <a:spLocks noChangeShapeType="1"/>
              </p:cNvSpPr>
              <p:nvPr/>
            </p:nvSpPr>
            <p:spPr bwMode="auto">
              <a:xfrm flipH="1">
                <a:off x="3495676" y="5475288"/>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Line 55">
                <a:extLst>
                  <a:ext uri="{FF2B5EF4-FFF2-40B4-BE49-F238E27FC236}">
                    <a16:creationId xmlns:a16="http://schemas.microsoft.com/office/drawing/2014/main" id="{0FB00393-77D8-420B-AD65-B5848148F121}"/>
                  </a:ext>
                </a:extLst>
              </p:cNvPr>
              <p:cNvSpPr>
                <a:spLocks noChangeShapeType="1"/>
              </p:cNvSpPr>
              <p:nvPr/>
            </p:nvSpPr>
            <p:spPr bwMode="auto">
              <a:xfrm flipH="1">
                <a:off x="3495676" y="5418138"/>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Line 56">
                <a:extLst>
                  <a:ext uri="{FF2B5EF4-FFF2-40B4-BE49-F238E27FC236}">
                    <a16:creationId xmlns:a16="http://schemas.microsoft.com/office/drawing/2014/main" id="{4F5D9107-450D-40CC-B25A-B2224595E4BC}"/>
                  </a:ext>
                </a:extLst>
              </p:cNvPr>
              <p:cNvSpPr>
                <a:spLocks noChangeShapeType="1"/>
              </p:cNvSpPr>
              <p:nvPr/>
            </p:nvSpPr>
            <p:spPr bwMode="auto">
              <a:xfrm flipH="1">
                <a:off x="3495676" y="5362575"/>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Rectangle 57">
                <a:extLst>
                  <a:ext uri="{FF2B5EF4-FFF2-40B4-BE49-F238E27FC236}">
                    <a16:creationId xmlns:a16="http://schemas.microsoft.com/office/drawing/2014/main" id="{D1CB377A-E649-48FA-B240-10DBF1EFBD18}"/>
                  </a:ext>
                </a:extLst>
              </p:cNvPr>
              <p:cNvSpPr>
                <a:spLocks noChangeArrowheads="1"/>
              </p:cNvSpPr>
              <p:nvPr/>
            </p:nvSpPr>
            <p:spPr bwMode="auto">
              <a:xfrm>
                <a:off x="2911476" y="5803900"/>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11" name="Rectangle 58">
                <a:extLst>
                  <a:ext uri="{FF2B5EF4-FFF2-40B4-BE49-F238E27FC236}">
                    <a16:creationId xmlns:a16="http://schemas.microsoft.com/office/drawing/2014/main" id="{0572B25B-59B0-4724-83D5-F92D55703E16}"/>
                  </a:ext>
                </a:extLst>
              </p:cNvPr>
              <p:cNvSpPr>
                <a:spLocks noChangeArrowheads="1"/>
              </p:cNvSpPr>
              <p:nvPr/>
            </p:nvSpPr>
            <p:spPr bwMode="auto">
              <a:xfrm>
                <a:off x="2887663" y="5746750"/>
                <a:ext cx="587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0.05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12" name="Rectangle 59">
                <a:extLst>
                  <a:ext uri="{FF2B5EF4-FFF2-40B4-BE49-F238E27FC236}">
                    <a16:creationId xmlns:a16="http://schemas.microsoft.com/office/drawing/2014/main" id="{7C0661D8-5E96-428E-AB8C-A5C8BE7F39EC}"/>
                  </a:ext>
                </a:extLst>
              </p:cNvPr>
              <p:cNvSpPr>
                <a:spLocks noChangeArrowheads="1"/>
              </p:cNvSpPr>
              <p:nvPr/>
            </p:nvSpPr>
            <p:spPr bwMode="auto">
              <a:xfrm>
                <a:off x="2897188" y="5689600"/>
                <a:ext cx="4445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13" name="Rectangle 60">
                <a:extLst>
                  <a:ext uri="{FF2B5EF4-FFF2-40B4-BE49-F238E27FC236}">
                    <a16:creationId xmlns:a16="http://schemas.microsoft.com/office/drawing/2014/main" id="{6FC89379-7C09-429B-9D63-662E153384CA}"/>
                  </a:ext>
                </a:extLst>
              </p:cNvPr>
              <p:cNvSpPr>
                <a:spLocks noChangeArrowheads="1"/>
              </p:cNvSpPr>
              <p:nvPr/>
            </p:nvSpPr>
            <p:spPr bwMode="auto">
              <a:xfrm>
                <a:off x="2887663" y="5634038"/>
                <a:ext cx="587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0.15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14" name="Rectangle 61">
                <a:extLst>
                  <a:ext uri="{FF2B5EF4-FFF2-40B4-BE49-F238E27FC236}">
                    <a16:creationId xmlns:a16="http://schemas.microsoft.com/office/drawing/2014/main" id="{C6F5B1E6-F263-4F77-A72A-3E3A2FCD049A}"/>
                  </a:ext>
                </a:extLst>
              </p:cNvPr>
              <p:cNvSpPr>
                <a:spLocks noChangeArrowheads="1"/>
              </p:cNvSpPr>
              <p:nvPr/>
            </p:nvSpPr>
            <p:spPr bwMode="auto">
              <a:xfrm>
                <a:off x="2897188" y="5578475"/>
                <a:ext cx="4445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15" name="Rectangle 62">
                <a:extLst>
                  <a:ext uri="{FF2B5EF4-FFF2-40B4-BE49-F238E27FC236}">
                    <a16:creationId xmlns:a16="http://schemas.microsoft.com/office/drawing/2014/main" id="{B840B53A-4B9A-425C-9D93-1619A319A494}"/>
                  </a:ext>
                </a:extLst>
              </p:cNvPr>
              <p:cNvSpPr>
                <a:spLocks noChangeArrowheads="1"/>
              </p:cNvSpPr>
              <p:nvPr/>
            </p:nvSpPr>
            <p:spPr bwMode="auto">
              <a:xfrm>
                <a:off x="2887663" y="5521325"/>
                <a:ext cx="587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0.25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16" name="Rectangle 63">
                <a:extLst>
                  <a:ext uri="{FF2B5EF4-FFF2-40B4-BE49-F238E27FC236}">
                    <a16:creationId xmlns:a16="http://schemas.microsoft.com/office/drawing/2014/main" id="{CFB65C99-2745-4BD9-A8A7-98F82030F570}"/>
                  </a:ext>
                </a:extLst>
              </p:cNvPr>
              <p:cNvSpPr>
                <a:spLocks noChangeArrowheads="1"/>
              </p:cNvSpPr>
              <p:nvPr/>
            </p:nvSpPr>
            <p:spPr bwMode="auto">
              <a:xfrm>
                <a:off x="2897188" y="5464175"/>
                <a:ext cx="4445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17" name="Rectangle 64">
                <a:extLst>
                  <a:ext uri="{FF2B5EF4-FFF2-40B4-BE49-F238E27FC236}">
                    <a16:creationId xmlns:a16="http://schemas.microsoft.com/office/drawing/2014/main" id="{70D653D8-8321-4A1D-A508-823C12331256}"/>
                  </a:ext>
                </a:extLst>
              </p:cNvPr>
              <p:cNvSpPr>
                <a:spLocks noChangeArrowheads="1"/>
              </p:cNvSpPr>
              <p:nvPr/>
            </p:nvSpPr>
            <p:spPr bwMode="auto">
              <a:xfrm>
                <a:off x="2887663" y="5408613"/>
                <a:ext cx="587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0.35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18" name="Rectangle 65">
                <a:extLst>
                  <a:ext uri="{FF2B5EF4-FFF2-40B4-BE49-F238E27FC236}">
                    <a16:creationId xmlns:a16="http://schemas.microsoft.com/office/drawing/2014/main" id="{C4706188-961F-40D7-80DC-281655C40ABB}"/>
                  </a:ext>
                </a:extLst>
              </p:cNvPr>
              <p:cNvSpPr>
                <a:spLocks noChangeArrowheads="1"/>
              </p:cNvSpPr>
              <p:nvPr/>
            </p:nvSpPr>
            <p:spPr bwMode="auto">
              <a:xfrm>
                <a:off x="2897188" y="5351463"/>
                <a:ext cx="4445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sp>
          <p:nvSpPr>
            <p:cNvPr id="357" name="任意多边形: 形状 356">
              <a:extLst>
                <a:ext uri="{FF2B5EF4-FFF2-40B4-BE49-F238E27FC236}">
                  <a16:creationId xmlns:a16="http://schemas.microsoft.com/office/drawing/2014/main" id="{A3703051-3FE3-46C7-8E53-6F5117AA2D4E}"/>
                </a:ext>
              </a:extLst>
            </p:cNvPr>
            <p:cNvSpPr/>
            <p:nvPr/>
          </p:nvSpPr>
          <p:spPr>
            <a:xfrm>
              <a:off x="2929467" y="5404310"/>
              <a:ext cx="567266" cy="409115"/>
            </a:xfrm>
            <a:custGeom>
              <a:avLst/>
              <a:gdLst>
                <a:gd name="connsiteX0" fmla="*/ 0 w 567266"/>
                <a:gd name="connsiteY0" fmla="*/ 409115 h 409115"/>
                <a:gd name="connsiteX1" fmla="*/ 57150 w 567266"/>
                <a:gd name="connsiteY1" fmla="*/ 254598 h 409115"/>
                <a:gd name="connsiteX2" fmla="*/ 104775 w 567266"/>
                <a:gd name="connsiteY2" fmla="*/ 306457 h 409115"/>
                <a:gd name="connsiteX3" fmla="*/ 182033 w 567266"/>
                <a:gd name="connsiteY3" fmla="*/ 93732 h 409115"/>
                <a:gd name="connsiteX4" fmla="*/ 251883 w 567266"/>
                <a:gd name="connsiteY4" fmla="*/ 146648 h 409115"/>
                <a:gd name="connsiteX5" fmla="*/ 300566 w 567266"/>
                <a:gd name="connsiteY5" fmla="*/ 101140 h 409115"/>
                <a:gd name="connsiteX6" fmla="*/ 343958 w 567266"/>
                <a:gd name="connsiteY6" fmla="*/ 138182 h 409115"/>
                <a:gd name="connsiteX7" fmla="*/ 404283 w 567266"/>
                <a:gd name="connsiteY7" fmla="*/ 89498 h 409115"/>
                <a:gd name="connsiteX8" fmla="*/ 452966 w 567266"/>
                <a:gd name="connsiteY8" fmla="*/ 1657 h 409115"/>
                <a:gd name="connsiteX9" fmla="*/ 506941 w 567266"/>
                <a:gd name="connsiteY9" fmla="*/ 64098 h 409115"/>
                <a:gd name="connsiteX10" fmla="*/ 567266 w 567266"/>
                <a:gd name="connsiteY10" fmla="*/ 409115 h 40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7266" h="409115">
                  <a:moveTo>
                    <a:pt x="0" y="409115"/>
                  </a:moveTo>
                  <a:cubicBezTo>
                    <a:pt x="19844" y="340411"/>
                    <a:pt x="39688" y="271708"/>
                    <a:pt x="57150" y="254598"/>
                  </a:cubicBezTo>
                  <a:cubicBezTo>
                    <a:pt x="74612" y="237488"/>
                    <a:pt x="83961" y="333268"/>
                    <a:pt x="104775" y="306457"/>
                  </a:cubicBezTo>
                  <a:cubicBezTo>
                    <a:pt x="125589" y="279646"/>
                    <a:pt x="157515" y="120367"/>
                    <a:pt x="182033" y="93732"/>
                  </a:cubicBezTo>
                  <a:cubicBezTo>
                    <a:pt x="206551" y="67097"/>
                    <a:pt x="232128" y="145413"/>
                    <a:pt x="251883" y="146648"/>
                  </a:cubicBezTo>
                  <a:cubicBezTo>
                    <a:pt x="271638" y="147883"/>
                    <a:pt x="285220" y="102551"/>
                    <a:pt x="300566" y="101140"/>
                  </a:cubicBezTo>
                  <a:cubicBezTo>
                    <a:pt x="315912" y="99729"/>
                    <a:pt x="326672" y="140122"/>
                    <a:pt x="343958" y="138182"/>
                  </a:cubicBezTo>
                  <a:cubicBezTo>
                    <a:pt x="361244" y="136242"/>
                    <a:pt x="386115" y="112252"/>
                    <a:pt x="404283" y="89498"/>
                  </a:cubicBezTo>
                  <a:cubicBezTo>
                    <a:pt x="422451" y="66744"/>
                    <a:pt x="435856" y="5890"/>
                    <a:pt x="452966" y="1657"/>
                  </a:cubicBezTo>
                  <a:cubicBezTo>
                    <a:pt x="470076" y="-2576"/>
                    <a:pt x="487891" y="-3812"/>
                    <a:pt x="506941" y="64098"/>
                  </a:cubicBezTo>
                  <a:cubicBezTo>
                    <a:pt x="525991" y="132008"/>
                    <a:pt x="546628" y="270561"/>
                    <a:pt x="567266" y="4091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0081DAF5-65E2-4E0D-932E-8B758DC7A398}"/>
              </a:ext>
            </a:extLst>
          </p:cNvPr>
          <p:cNvGrpSpPr/>
          <p:nvPr/>
        </p:nvGrpSpPr>
        <p:grpSpPr>
          <a:xfrm>
            <a:off x="198380" y="4423881"/>
            <a:ext cx="739775" cy="554037"/>
            <a:chOff x="2832101" y="5321301"/>
            <a:chExt cx="739775" cy="554037"/>
          </a:xfrm>
        </p:grpSpPr>
        <p:grpSp>
          <p:nvGrpSpPr>
            <p:cNvPr id="293" name="组合 292">
              <a:extLst>
                <a:ext uri="{FF2B5EF4-FFF2-40B4-BE49-F238E27FC236}">
                  <a16:creationId xmlns:a16="http://schemas.microsoft.com/office/drawing/2014/main" id="{DC256EC6-DC8B-44A0-BC63-18EB515534D2}"/>
                </a:ext>
              </a:extLst>
            </p:cNvPr>
            <p:cNvGrpSpPr/>
            <p:nvPr/>
          </p:nvGrpSpPr>
          <p:grpSpPr>
            <a:xfrm>
              <a:off x="2832101" y="5321301"/>
              <a:ext cx="739775" cy="554037"/>
              <a:chOff x="2832101" y="5321301"/>
              <a:chExt cx="739775" cy="554037"/>
            </a:xfrm>
          </p:grpSpPr>
          <p:sp>
            <p:nvSpPr>
              <p:cNvPr id="295" name="AutoShape 3">
                <a:extLst>
                  <a:ext uri="{FF2B5EF4-FFF2-40B4-BE49-F238E27FC236}">
                    <a16:creationId xmlns:a16="http://schemas.microsoft.com/office/drawing/2014/main" id="{BFDF7B22-6701-4AFE-883B-4D08C67939E3}"/>
                  </a:ext>
                </a:extLst>
              </p:cNvPr>
              <p:cNvSpPr>
                <a:spLocks noChangeAspect="1" noChangeArrowheads="1" noTextEdit="1"/>
              </p:cNvSpPr>
              <p:nvPr/>
            </p:nvSpPr>
            <p:spPr bwMode="auto">
              <a:xfrm>
                <a:off x="2919413" y="5348288"/>
                <a:ext cx="5969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296" name="Rectangle 5">
                <a:extLst>
                  <a:ext uri="{FF2B5EF4-FFF2-40B4-BE49-F238E27FC236}">
                    <a16:creationId xmlns:a16="http://schemas.microsoft.com/office/drawing/2014/main" id="{FEFB0AA9-6724-42B5-B5C3-52BFB48E487F}"/>
                  </a:ext>
                </a:extLst>
              </p:cNvPr>
              <p:cNvSpPr>
                <a:spLocks noChangeArrowheads="1"/>
              </p:cNvSpPr>
              <p:nvPr/>
            </p:nvSpPr>
            <p:spPr bwMode="auto">
              <a:xfrm>
                <a:off x="2832101" y="5321301"/>
                <a:ext cx="739775" cy="554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297" name="Rectangle 6">
                <a:extLst>
                  <a:ext uri="{FF2B5EF4-FFF2-40B4-BE49-F238E27FC236}">
                    <a16:creationId xmlns:a16="http://schemas.microsoft.com/office/drawing/2014/main" id="{ACB50BDC-9AE6-41FF-AE12-B247E4DDCC05}"/>
                  </a:ext>
                </a:extLst>
              </p:cNvPr>
              <p:cNvSpPr>
                <a:spLocks noChangeArrowheads="1"/>
              </p:cNvSpPr>
              <p:nvPr/>
            </p:nvSpPr>
            <p:spPr bwMode="auto">
              <a:xfrm>
                <a:off x="2832101" y="5321301"/>
                <a:ext cx="739775" cy="554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b="1"/>
              </a:p>
            </p:txBody>
          </p:sp>
          <p:sp>
            <p:nvSpPr>
              <p:cNvPr id="298" name="Line 8">
                <a:extLst>
                  <a:ext uri="{FF2B5EF4-FFF2-40B4-BE49-F238E27FC236}">
                    <a16:creationId xmlns:a16="http://schemas.microsoft.com/office/drawing/2014/main" id="{5C1D6D8C-B953-48DB-ACAA-A70F25207A2C}"/>
                  </a:ext>
                </a:extLst>
              </p:cNvPr>
              <p:cNvSpPr>
                <a:spLocks noChangeShapeType="1"/>
              </p:cNvSpPr>
              <p:nvPr/>
            </p:nvSpPr>
            <p:spPr bwMode="auto">
              <a:xfrm>
                <a:off x="2928938" y="5815013"/>
                <a:ext cx="573088"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299" name="Line 9">
                <a:extLst>
                  <a:ext uri="{FF2B5EF4-FFF2-40B4-BE49-F238E27FC236}">
                    <a16:creationId xmlns:a16="http://schemas.microsoft.com/office/drawing/2014/main" id="{F7DFDD6B-7C33-48AD-8E47-6BFBBC65B709}"/>
                  </a:ext>
                </a:extLst>
              </p:cNvPr>
              <p:cNvSpPr>
                <a:spLocks noChangeShapeType="1"/>
              </p:cNvSpPr>
              <p:nvPr/>
            </p:nvSpPr>
            <p:spPr bwMode="auto">
              <a:xfrm>
                <a:off x="2928938" y="5362575"/>
                <a:ext cx="573088"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00" name="Line 10">
                <a:extLst>
                  <a:ext uri="{FF2B5EF4-FFF2-40B4-BE49-F238E27FC236}">
                    <a16:creationId xmlns:a16="http://schemas.microsoft.com/office/drawing/2014/main" id="{BB94204A-E563-4FB1-82F1-C6AAE5604A20}"/>
                  </a:ext>
                </a:extLst>
              </p:cNvPr>
              <p:cNvSpPr>
                <a:spLocks noChangeShapeType="1"/>
              </p:cNvSpPr>
              <p:nvPr/>
            </p:nvSpPr>
            <p:spPr bwMode="auto">
              <a:xfrm flipV="1">
                <a:off x="2928938"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01" name="Line 11">
                <a:extLst>
                  <a:ext uri="{FF2B5EF4-FFF2-40B4-BE49-F238E27FC236}">
                    <a16:creationId xmlns:a16="http://schemas.microsoft.com/office/drawing/2014/main" id="{96E2FB01-87CE-412F-8C62-0993009A98FD}"/>
                  </a:ext>
                </a:extLst>
              </p:cNvPr>
              <p:cNvSpPr>
                <a:spLocks noChangeShapeType="1"/>
              </p:cNvSpPr>
              <p:nvPr/>
            </p:nvSpPr>
            <p:spPr bwMode="auto">
              <a:xfrm flipV="1">
                <a:off x="3000376"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02" name="Line 12">
                <a:extLst>
                  <a:ext uri="{FF2B5EF4-FFF2-40B4-BE49-F238E27FC236}">
                    <a16:creationId xmlns:a16="http://schemas.microsoft.com/office/drawing/2014/main" id="{6F37B3AE-458A-44CB-8B60-115E1567A978}"/>
                  </a:ext>
                </a:extLst>
              </p:cNvPr>
              <p:cNvSpPr>
                <a:spLocks noChangeShapeType="1"/>
              </p:cNvSpPr>
              <p:nvPr/>
            </p:nvSpPr>
            <p:spPr bwMode="auto">
              <a:xfrm flipV="1">
                <a:off x="3071813"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03" name="Line 13">
                <a:extLst>
                  <a:ext uri="{FF2B5EF4-FFF2-40B4-BE49-F238E27FC236}">
                    <a16:creationId xmlns:a16="http://schemas.microsoft.com/office/drawing/2014/main" id="{961EB021-09DE-4F63-94B6-D6AC4F7CE6CA}"/>
                  </a:ext>
                </a:extLst>
              </p:cNvPr>
              <p:cNvSpPr>
                <a:spLocks noChangeShapeType="1"/>
              </p:cNvSpPr>
              <p:nvPr/>
            </p:nvSpPr>
            <p:spPr bwMode="auto">
              <a:xfrm flipV="1">
                <a:off x="3143251"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04" name="Line 14">
                <a:extLst>
                  <a:ext uri="{FF2B5EF4-FFF2-40B4-BE49-F238E27FC236}">
                    <a16:creationId xmlns:a16="http://schemas.microsoft.com/office/drawing/2014/main" id="{5D339907-138C-4C78-8F41-6E7E9B6694D9}"/>
                  </a:ext>
                </a:extLst>
              </p:cNvPr>
              <p:cNvSpPr>
                <a:spLocks noChangeShapeType="1"/>
              </p:cNvSpPr>
              <p:nvPr/>
            </p:nvSpPr>
            <p:spPr bwMode="auto">
              <a:xfrm flipV="1">
                <a:off x="3214688"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05" name="Line 15">
                <a:extLst>
                  <a:ext uri="{FF2B5EF4-FFF2-40B4-BE49-F238E27FC236}">
                    <a16:creationId xmlns:a16="http://schemas.microsoft.com/office/drawing/2014/main" id="{6E6E7373-8438-4830-993B-DB551F4C18EB}"/>
                  </a:ext>
                </a:extLst>
              </p:cNvPr>
              <p:cNvSpPr>
                <a:spLocks noChangeShapeType="1"/>
              </p:cNvSpPr>
              <p:nvPr/>
            </p:nvSpPr>
            <p:spPr bwMode="auto">
              <a:xfrm flipV="1">
                <a:off x="3286126"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06" name="Line 16">
                <a:extLst>
                  <a:ext uri="{FF2B5EF4-FFF2-40B4-BE49-F238E27FC236}">
                    <a16:creationId xmlns:a16="http://schemas.microsoft.com/office/drawing/2014/main" id="{EE3689C3-B8D7-45F7-B863-A562542616C5}"/>
                  </a:ext>
                </a:extLst>
              </p:cNvPr>
              <p:cNvSpPr>
                <a:spLocks noChangeShapeType="1"/>
              </p:cNvSpPr>
              <p:nvPr/>
            </p:nvSpPr>
            <p:spPr bwMode="auto">
              <a:xfrm flipV="1">
                <a:off x="3359151"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07" name="Line 17">
                <a:extLst>
                  <a:ext uri="{FF2B5EF4-FFF2-40B4-BE49-F238E27FC236}">
                    <a16:creationId xmlns:a16="http://schemas.microsoft.com/office/drawing/2014/main" id="{3CC26E3A-9C4B-4CFE-88A1-2606A4531F25}"/>
                  </a:ext>
                </a:extLst>
              </p:cNvPr>
              <p:cNvSpPr>
                <a:spLocks noChangeShapeType="1"/>
              </p:cNvSpPr>
              <p:nvPr/>
            </p:nvSpPr>
            <p:spPr bwMode="auto">
              <a:xfrm flipV="1">
                <a:off x="3430588"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08" name="Line 18">
                <a:extLst>
                  <a:ext uri="{FF2B5EF4-FFF2-40B4-BE49-F238E27FC236}">
                    <a16:creationId xmlns:a16="http://schemas.microsoft.com/office/drawing/2014/main" id="{4D3B8A49-4BE8-44E5-B040-3C8D1024D3F5}"/>
                  </a:ext>
                </a:extLst>
              </p:cNvPr>
              <p:cNvSpPr>
                <a:spLocks noChangeShapeType="1"/>
              </p:cNvSpPr>
              <p:nvPr/>
            </p:nvSpPr>
            <p:spPr bwMode="auto">
              <a:xfrm flipV="1">
                <a:off x="3502026"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09" name="Line 19">
                <a:extLst>
                  <a:ext uri="{FF2B5EF4-FFF2-40B4-BE49-F238E27FC236}">
                    <a16:creationId xmlns:a16="http://schemas.microsoft.com/office/drawing/2014/main" id="{13136611-B43A-4D13-AE20-E441E8749C6D}"/>
                  </a:ext>
                </a:extLst>
              </p:cNvPr>
              <p:cNvSpPr>
                <a:spLocks noChangeShapeType="1"/>
              </p:cNvSpPr>
              <p:nvPr/>
            </p:nvSpPr>
            <p:spPr bwMode="auto">
              <a:xfrm>
                <a:off x="2928938"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10" name="Line 20">
                <a:extLst>
                  <a:ext uri="{FF2B5EF4-FFF2-40B4-BE49-F238E27FC236}">
                    <a16:creationId xmlns:a16="http://schemas.microsoft.com/office/drawing/2014/main" id="{A8E6B6E1-757B-47DB-9CFF-FAE16A10104B}"/>
                  </a:ext>
                </a:extLst>
              </p:cNvPr>
              <p:cNvSpPr>
                <a:spLocks noChangeShapeType="1"/>
              </p:cNvSpPr>
              <p:nvPr/>
            </p:nvSpPr>
            <p:spPr bwMode="auto">
              <a:xfrm>
                <a:off x="3000376"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11" name="Line 21">
                <a:extLst>
                  <a:ext uri="{FF2B5EF4-FFF2-40B4-BE49-F238E27FC236}">
                    <a16:creationId xmlns:a16="http://schemas.microsoft.com/office/drawing/2014/main" id="{BF89755F-E80D-47B5-AE56-E5800635EA19}"/>
                  </a:ext>
                </a:extLst>
              </p:cNvPr>
              <p:cNvSpPr>
                <a:spLocks noChangeShapeType="1"/>
              </p:cNvSpPr>
              <p:nvPr/>
            </p:nvSpPr>
            <p:spPr bwMode="auto">
              <a:xfrm>
                <a:off x="3071813"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12" name="Line 22">
                <a:extLst>
                  <a:ext uri="{FF2B5EF4-FFF2-40B4-BE49-F238E27FC236}">
                    <a16:creationId xmlns:a16="http://schemas.microsoft.com/office/drawing/2014/main" id="{FEA36E0D-408A-4B1F-B410-A4E961DC4A89}"/>
                  </a:ext>
                </a:extLst>
              </p:cNvPr>
              <p:cNvSpPr>
                <a:spLocks noChangeShapeType="1"/>
              </p:cNvSpPr>
              <p:nvPr/>
            </p:nvSpPr>
            <p:spPr bwMode="auto">
              <a:xfrm>
                <a:off x="3143251"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13" name="Line 23">
                <a:extLst>
                  <a:ext uri="{FF2B5EF4-FFF2-40B4-BE49-F238E27FC236}">
                    <a16:creationId xmlns:a16="http://schemas.microsoft.com/office/drawing/2014/main" id="{04AD0D5B-B8A2-4BF7-93E4-5BB3BB7AA8FF}"/>
                  </a:ext>
                </a:extLst>
              </p:cNvPr>
              <p:cNvSpPr>
                <a:spLocks noChangeShapeType="1"/>
              </p:cNvSpPr>
              <p:nvPr/>
            </p:nvSpPr>
            <p:spPr bwMode="auto">
              <a:xfrm>
                <a:off x="3214688"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14" name="Line 24">
                <a:extLst>
                  <a:ext uri="{FF2B5EF4-FFF2-40B4-BE49-F238E27FC236}">
                    <a16:creationId xmlns:a16="http://schemas.microsoft.com/office/drawing/2014/main" id="{EA234C72-A0C1-471C-B439-44DB89EA597D}"/>
                  </a:ext>
                </a:extLst>
              </p:cNvPr>
              <p:cNvSpPr>
                <a:spLocks noChangeShapeType="1"/>
              </p:cNvSpPr>
              <p:nvPr/>
            </p:nvSpPr>
            <p:spPr bwMode="auto">
              <a:xfrm>
                <a:off x="3286126"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15" name="Line 25">
                <a:extLst>
                  <a:ext uri="{FF2B5EF4-FFF2-40B4-BE49-F238E27FC236}">
                    <a16:creationId xmlns:a16="http://schemas.microsoft.com/office/drawing/2014/main" id="{44295A30-0D70-4EAD-A727-C12FEE4CF131}"/>
                  </a:ext>
                </a:extLst>
              </p:cNvPr>
              <p:cNvSpPr>
                <a:spLocks noChangeShapeType="1"/>
              </p:cNvSpPr>
              <p:nvPr/>
            </p:nvSpPr>
            <p:spPr bwMode="auto">
              <a:xfrm>
                <a:off x="3359151"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16" name="Line 26">
                <a:extLst>
                  <a:ext uri="{FF2B5EF4-FFF2-40B4-BE49-F238E27FC236}">
                    <a16:creationId xmlns:a16="http://schemas.microsoft.com/office/drawing/2014/main" id="{F4C6FA17-E8FB-46D7-BEC7-2E260B0F3F3B}"/>
                  </a:ext>
                </a:extLst>
              </p:cNvPr>
              <p:cNvSpPr>
                <a:spLocks noChangeShapeType="1"/>
              </p:cNvSpPr>
              <p:nvPr/>
            </p:nvSpPr>
            <p:spPr bwMode="auto">
              <a:xfrm>
                <a:off x="3430588"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17" name="Line 27">
                <a:extLst>
                  <a:ext uri="{FF2B5EF4-FFF2-40B4-BE49-F238E27FC236}">
                    <a16:creationId xmlns:a16="http://schemas.microsoft.com/office/drawing/2014/main" id="{D1731611-B763-4E56-A128-F6ED93AF967C}"/>
                  </a:ext>
                </a:extLst>
              </p:cNvPr>
              <p:cNvSpPr>
                <a:spLocks noChangeShapeType="1"/>
              </p:cNvSpPr>
              <p:nvPr/>
            </p:nvSpPr>
            <p:spPr bwMode="auto">
              <a:xfrm>
                <a:off x="3502026"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18" name="Rectangle 28">
                <a:extLst>
                  <a:ext uri="{FF2B5EF4-FFF2-40B4-BE49-F238E27FC236}">
                    <a16:creationId xmlns:a16="http://schemas.microsoft.com/office/drawing/2014/main" id="{DA02144B-EABA-4FF1-BF72-CEFDF91A796C}"/>
                  </a:ext>
                </a:extLst>
              </p:cNvPr>
              <p:cNvSpPr>
                <a:spLocks noChangeArrowheads="1"/>
              </p:cNvSpPr>
              <p:nvPr/>
            </p:nvSpPr>
            <p:spPr bwMode="auto">
              <a:xfrm>
                <a:off x="2921001" y="5821362"/>
                <a:ext cx="1122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1" i="0" u="none" strike="noStrike" cap="none" normalizeH="0" baseline="0">
                    <a:ln>
                      <a:noFill/>
                    </a:ln>
                    <a:solidFill>
                      <a:srgbClr val="262626"/>
                    </a:solidFill>
                    <a:effectLst/>
                    <a:latin typeface="Arial" panose="020B0604020202020204" pitchFamily="34" charset="0"/>
                  </a:rPr>
                  <a:t>-4</a:t>
                </a:r>
                <a:endParaRPr kumimoji="0" lang="zh-CN" altLang="zh-CN" sz="1800" b="1" i="0" u="none" strike="noStrike" cap="none" normalizeH="0" baseline="0">
                  <a:ln>
                    <a:noFill/>
                  </a:ln>
                  <a:solidFill>
                    <a:schemeClr val="tx1"/>
                  </a:solidFill>
                  <a:effectLst/>
                  <a:latin typeface="Arial" panose="020B0604020202020204" pitchFamily="34" charset="0"/>
                </a:endParaRPr>
              </a:p>
            </p:txBody>
          </p:sp>
          <p:sp>
            <p:nvSpPr>
              <p:cNvPr id="319" name="Rectangle 29">
                <a:extLst>
                  <a:ext uri="{FF2B5EF4-FFF2-40B4-BE49-F238E27FC236}">
                    <a16:creationId xmlns:a16="http://schemas.microsoft.com/office/drawing/2014/main" id="{6E7979F7-7898-411B-BE1F-12632D69A013}"/>
                  </a:ext>
                </a:extLst>
              </p:cNvPr>
              <p:cNvSpPr>
                <a:spLocks noChangeArrowheads="1"/>
              </p:cNvSpPr>
              <p:nvPr/>
            </p:nvSpPr>
            <p:spPr bwMode="auto">
              <a:xfrm>
                <a:off x="2992438" y="5821362"/>
                <a:ext cx="1122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1" i="0" u="none" strike="noStrike" cap="none" normalizeH="0" baseline="0">
                    <a:ln>
                      <a:noFill/>
                    </a:ln>
                    <a:solidFill>
                      <a:srgbClr val="262626"/>
                    </a:solidFill>
                    <a:effectLst/>
                    <a:latin typeface="Arial" panose="020B0604020202020204" pitchFamily="34" charset="0"/>
                  </a:rPr>
                  <a:t>-3</a:t>
                </a:r>
                <a:endParaRPr kumimoji="0" lang="zh-CN" altLang="zh-CN" sz="1800" b="1" i="0" u="none" strike="noStrike" cap="none" normalizeH="0" baseline="0">
                  <a:ln>
                    <a:noFill/>
                  </a:ln>
                  <a:solidFill>
                    <a:schemeClr val="tx1"/>
                  </a:solidFill>
                  <a:effectLst/>
                  <a:latin typeface="Arial" panose="020B0604020202020204" pitchFamily="34" charset="0"/>
                </a:endParaRPr>
              </a:p>
            </p:txBody>
          </p:sp>
          <p:sp>
            <p:nvSpPr>
              <p:cNvPr id="320" name="Rectangle 30">
                <a:extLst>
                  <a:ext uri="{FF2B5EF4-FFF2-40B4-BE49-F238E27FC236}">
                    <a16:creationId xmlns:a16="http://schemas.microsoft.com/office/drawing/2014/main" id="{2ECCA5D5-A264-4A33-9012-4DEBCFD1719C}"/>
                  </a:ext>
                </a:extLst>
              </p:cNvPr>
              <p:cNvSpPr>
                <a:spLocks noChangeArrowheads="1"/>
              </p:cNvSpPr>
              <p:nvPr/>
            </p:nvSpPr>
            <p:spPr bwMode="auto">
              <a:xfrm>
                <a:off x="3063876" y="5821362"/>
                <a:ext cx="1122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1" i="0" u="none" strike="noStrike" cap="none" normalizeH="0" baseline="0">
                    <a:ln>
                      <a:noFill/>
                    </a:ln>
                    <a:solidFill>
                      <a:srgbClr val="262626"/>
                    </a:solidFill>
                    <a:effectLst/>
                    <a:latin typeface="Arial" panose="020B0604020202020204" pitchFamily="34" charset="0"/>
                  </a:rPr>
                  <a:t>-2</a:t>
                </a:r>
                <a:endParaRPr kumimoji="0" lang="zh-CN" altLang="zh-CN" sz="1800" b="1" i="0" u="none" strike="noStrike" cap="none" normalizeH="0" baseline="0">
                  <a:ln>
                    <a:noFill/>
                  </a:ln>
                  <a:solidFill>
                    <a:schemeClr val="tx1"/>
                  </a:solidFill>
                  <a:effectLst/>
                  <a:latin typeface="Arial" panose="020B0604020202020204" pitchFamily="34" charset="0"/>
                </a:endParaRPr>
              </a:p>
            </p:txBody>
          </p:sp>
          <p:sp>
            <p:nvSpPr>
              <p:cNvPr id="321" name="Rectangle 31">
                <a:extLst>
                  <a:ext uri="{FF2B5EF4-FFF2-40B4-BE49-F238E27FC236}">
                    <a16:creationId xmlns:a16="http://schemas.microsoft.com/office/drawing/2014/main" id="{215804F1-805E-4562-BAF6-A2A532EDA262}"/>
                  </a:ext>
                </a:extLst>
              </p:cNvPr>
              <p:cNvSpPr>
                <a:spLocks noChangeArrowheads="1"/>
              </p:cNvSpPr>
              <p:nvPr/>
            </p:nvSpPr>
            <p:spPr bwMode="auto">
              <a:xfrm>
                <a:off x="3135313" y="5821362"/>
                <a:ext cx="1122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1" i="0" u="none" strike="noStrike" cap="none" normalizeH="0" baseline="0">
                    <a:ln>
                      <a:noFill/>
                    </a:ln>
                    <a:solidFill>
                      <a:srgbClr val="262626"/>
                    </a:solidFill>
                    <a:effectLst/>
                    <a:latin typeface="Arial" panose="020B0604020202020204" pitchFamily="34" charset="0"/>
                  </a:rPr>
                  <a:t>-1</a:t>
                </a:r>
                <a:endParaRPr kumimoji="0" lang="zh-CN" altLang="zh-CN" sz="1800" b="1" i="0" u="none" strike="noStrike" cap="none" normalizeH="0" baseline="0">
                  <a:ln>
                    <a:noFill/>
                  </a:ln>
                  <a:solidFill>
                    <a:schemeClr val="tx1"/>
                  </a:solidFill>
                  <a:effectLst/>
                  <a:latin typeface="Arial" panose="020B0604020202020204" pitchFamily="34" charset="0"/>
                </a:endParaRPr>
              </a:p>
            </p:txBody>
          </p:sp>
          <p:sp>
            <p:nvSpPr>
              <p:cNvPr id="322" name="Rectangle 32">
                <a:extLst>
                  <a:ext uri="{FF2B5EF4-FFF2-40B4-BE49-F238E27FC236}">
                    <a16:creationId xmlns:a16="http://schemas.microsoft.com/office/drawing/2014/main" id="{D42954CC-3BA0-47F9-8A5F-E7E60157338D}"/>
                  </a:ext>
                </a:extLst>
              </p:cNvPr>
              <p:cNvSpPr>
                <a:spLocks noChangeArrowheads="1"/>
              </p:cNvSpPr>
              <p:nvPr/>
            </p:nvSpPr>
            <p:spPr bwMode="auto">
              <a:xfrm>
                <a:off x="3209926" y="5821362"/>
                <a:ext cx="641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1" i="0" u="none" strike="noStrike" cap="none" normalizeH="0" baseline="0">
                    <a:ln>
                      <a:noFill/>
                    </a:ln>
                    <a:solidFill>
                      <a:srgbClr val="262626"/>
                    </a:solidFill>
                    <a:effectLst/>
                    <a:latin typeface="Arial" panose="020B0604020202020204" pitchFamily="34" charset="0"/>
                  </a:rPr>
                  <a:t>0</a:t>
                </a:r>
                <a:endParaRPr kumimoji="0" lang="zh-CN" altLang="zh-CN" sz="1800" b="1" i="0" u="none" strike="noStrike" cap="none" normalizeH="0" baseline="0">
                  <a:ln>
                    <a:noFill/>
                  </a:ln>
                  <a:solidFill>
                    <a:schemeClr val="tx1"/>
                  </a:solidFill>
                  <a:effectLst/>
                  <a:latin typeface="Arial" panose="020B0604020202020204" pitchFamily="34" charset="0"/>
                </a:endParaRPr>
              </a:p>
            </p:txBody>
          </p:sp>
          <p:sp>
            <p:nvSpPr>
              <p:cNvPr id="323" name="Rectangle 33">
                <a:extLst>
                  <a:ext uri="{FF2B5EF4-FFF2-40B4-BE49-F238E27FC236}">
                    <a16:creationId xmlns:a16="http://schemas.microsoft.com/office/drawing/2014/main" id="{07591156-EFD1-45BD-9499-5D3045A16566}"/>
                  </a:ext>
                </a:extLst>
              </p:cNvPr>
              <p:cNvSpPr>
                <a:spLocks noChangeArrowheads="1"/>
              </p:cNvSpPr>
              <p:nvPr/>
            </p:nvSpPr>
            <p:spPr bwMode="auto">
              <a:xfrm>
                <a:off x="3281363" y="5821362"/>
                <a:ext cx="641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1" i="0" u="none" strike="noStrike" cap="none" normalizeH="0" baseline="0">
                    <a:ln>
                      <a:noFill/>
                    </a:ln>
                    <a:solidFill>
                      <a:srgbClr val="262626"/>
                    </a:solidFill>
                    <a:effectLst/>
                    <a:latin typeface="Arial" panose="020B0604020202020204" pitchFamily="34" charset="0"/>
                  </a:rPr>
                  <a:t>1</a:t>
                </a:r>
                <a:endParaRPr kumimoji="0" lang="zh-CN" altLang="zh-CN" sz="1800" b="1" i="0" u="none" strike="noStrike" cap="none" normalizeH="0" baseline="0">
                  <a:ln>
                    <a:noFill/>
                  </a:ln>
                  <a:solidFill>
                    <a:schemeClr val="tx1"/>
                  </a:solidFill>
                  <a:effectLst/>
                  <a:latin typeface="Arial" panose="020B0604020202020204" pitchFamily="34" charset="0"/>
                </a:endParaRPr>
              </a:p>
            </p:txBody>
          </p:sp>
          <p:sp>
            <p:nvSpPr>
              <p:cNvPr id="324" name="Rectangle 34">
                <a:extLst>
                  <a:ext uri="{FF2B5EF4-FFF2-40B4-BE49-F238E27FC236}">
                    <a16:creationId xmlns:a16="http://schemas.microsoft.com/office/drawing/2014/main" id="{26DD5AC7-8285-42E6-858B-5B1D0A3E80E2}"/>
                  </a:ext>
                </a:extLst>
              </p:cNvPr>
              <p:cNvSpPr>
                <a:spLocks noChangeArrowheads="1"/>
              </p:cNvSpPr>
              <p:nvPr/>
            </p:nvSpPr>
            <p:spPr bwMode="auto">
              <a:xfrm>
                <a:off x="3354388" y="5821362"/>
                <a:ext cx="641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1" i="0" u="none" strike="noStrike" cap="none" normalizeH="0" baseline="0">
                    <a:ln>
                      <a:noFill/>
                    </a:ln>
                    <a:solidFill>
                      <a:srgbClr val="262626"/>
                    </a:solidFill>
                    <a:effectLst/>
                    <a:latin typeface="Arial" panose="020B0604020202020204" pitchFamily="34" charset="0"/>
                  </a:rPr>
                  <a:t>2</a:t>
                </a:r>
                <a:endParaRPr kumimoji="0" lang="zh-CN" altLang="zh-CN" sz="1800" b="1" i="0" u="none" strike="noStrike" cap="none" normalizeH="0" baseline="0">
                  <a:ln>
                    <a:noFill/>
                  </a:ln>
                  <a:solidFill>
                    <a:schemeClr val="tx1"/>
                  </a:solidFill>
                  <a:effectLst/>
                  <a:latin typeface="Arial" panose="020B0604020202020204" pitchFamily="34" charset="0"/>
                </a:endParaRPr>
              </a:p>
            </p:txBody>
          </p:sp>
          <p:sp>
            <p:nvSpPr>
              <p:cNvPr id="325" name="Rectangle 35">
                <a:extLst>
                  <a:ext uri="{FF2B5EF4-FFF2-40B4-BE49-F238E27FC236}">
                    <a16:creationId xmlns:a16="http://schemas.microsoft.com/office/drawing/2014/main" id="{41DB4549-4731-430F-B98D-8636B6D5F2D7}"/>
                  </a:ext>
                </a:extLst>
              </p:cNvPr>
              <p:cNvSpPr>
                <a:spLocks noChangeArrowheads="1"/>
              </p:cNvSpPr>
              <p:nvPr/>
            </p:nvSpPr>
            <p:spPr bwMode="auto">
              <a:xfrm>
                <a:off x="3425826" y="5821362"/>
                <a:ext cx="641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1" i="0" u="none" strike="noStrike" cap="none" normalizeH="0" baseline="0">
                    <a:ln>
                      <a:noFill/>
                    </a:ln>
                    <a:solidFill>
                      <a:srgbClr val="262626"/>
                    </a:solidFill>
                    <a:effectLst/>
                    <a:latin typeface="Arial" panose="020B0604020202020204" pitchFamily="34" charset="0"/>
                  </a:rPr>
                  <a:t>3</a:t>
                </a:r>
                <a:endParaRPr kumimoji="0" lang="zh-CN" altLang="zh-CN" sz="1800" b="1" i="0" u="none" strike="noStrike" cap="none" normalizeH="0" baseline="0">
                  <a:ln>
                    <a:noFill/>
                  </a:ln>
                  <a:solidFill>
                    <a:schemeClr val="tx1"/>
                  </a:solidFill>
                  <a:effectLst/>
                  <a:latin typeface="Arial" panose="020B0604020202020204" pitchFamily="34" charset="0"/>
                </a:endParaRPr>
              </a:p>
            </p:txBody>
          </p:sp>
          <p:sp>
            <p:nvSpPr>
              <p:cNvPr id="326" name="Rectangle 36">
                <a:extLst>
                  <a:ext uri="{FF2B5EF4-FFF2-40B4-BE49-F238E27FC236}">
                    <a16:creationId xmlns:a16="http://schemas.microsoft.com/office/drawing/2014/main" id="{0EAB0527-5CC9-4847-9572-691AF3390E87}"/>
                  </a:ext>
                </a:extLst>
              </p:cNvPr>
              <p:cNvSpPr>
                <a:spLocks noChangeArrowheads="1"/>
              </p:cNvSpPr>
              <p:nvPr/>
            </p:nvSpPr>
            <p:spPr bwMode="auto">
              <a:xfrm>
                <a:off x="3495676" y="5821362"/>
                <a:ext cx="641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1" i="0" u="none" strike="noStrike" cap="none" normalizeH="0" baseline="0">
                    <a:ln>
                      <a:noFill/>
                    </a:ln>
                    <a:solidFill>
                      <a:srgbClr val="262626"/>
                    </a:solidFill>
                    <a:effectLst/>
                    <a:latin typeface="Arial" panose="020B0604020202020204" pitchFamily="34" charset="0"/>
                  </a:rPr>
                  <a:t>4</a:t>
                </a:r>
                <a:endParaRPr kumimoji="0" lang="zh-CN" altLang="zh-CN" sz="1800" b="1" i="0" u="none" strike="noStrike" cap="none" normalizeH="0" baseline="0">
                  <a:ln>
                    <a:noFill/>
                  </a:ln>
                  <a:solidFill>
                    <a:schemeClr val="tx1"/>
                  </a:solidFill>
                  <a:effectLst/>
                  <a:latin typeface="Arial" panose="020B0604020202020204" pitchFamily="34" charset="0"/>
                </a:endParaRPr>
              </a:p>
            </p:txBody>
          </p:sp>
          <p:sp>
            <p:nvSpPr>
              <p:cNvPr id="327" name="Line 37">
                <a:extLst>
                  <a:ext uri="{FF2B5EF4-FFF2-40B4-BE49-F238E27FC236}">
                    <a16:creationId xmlns:a16="http://schemas.microsoft.com/office/drawing/2014/main" id="{667CE6DD-61AE-4F2F-8022-A3BB3BEE96B6}"/>
                  </a:ext>
                </a:extLst>
              </p:cNvPr>
              <p:cNvSpPr>
                <a:spLocks noChangeShapeType="1"/>
              </p:cNvSpPr>
              <p:nvPr/>
            </p:nvSpPr>
            <p:spPr bwMode="auto">
              <a:xfrm flipV="1">
                <a:off x="2928938" y="5362575"/>
                <a:ext cx="0" cy="452437"/>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28" name="Line 38">
                <a:extLst>
                  <a:ext uri="{FF2B5EF4-FFF2-40B4-BE49-F238E27FC236}">
                    <a16:creationId xmlns:a16="http://schemas.microsoft.com/office/drawing/2014/main" id="{B888E8B0-46EA-49AB-B849-0038C7F6BC0D}"/>
                  </a:ext>
                </a:extLst>
              </p:cNvPr>
              <p:cNvSpPr>
                <a:spLocks noChangeShapeType="1"/>
              </p:cNvSpPr>
              <p:nvPr/>
            </p:nvSpPr>
            <p:spPr bwMode="auto">
              <a:xfrm flipV="1">
                <a:off x="3502026" y="5362575"/>
                <a:ext cx="0" cy="452437"/>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29" name="Line 39">
                <a:extLst>
                  <a:ext uri="{FF2B5EF4-FFF2-40B4-BE49-F238E27FC236}">
                    <a16:creationId xmlns:a16="http://schemas.microsoft.com/office/drawing/2014/main" id="{F5D1AE05-F4B1-473B-AC2C-DCF077025797}"/>
                  </a:ext>
                </a:extLst>
              </p:cNvPr>
              <p:cNvSpPr>
                <a:spLocks noChangeShapeType="1"/>
              </p:cNvSpPr>
              <p:nvPr/>
            </p:nvSpPr>
            <p:spPr bwMode="auto">
              <a:xfrm>
                <a:off x="2928938" y="5815013"/>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30" name="Line 40">
                <a:extLst>
                  <a:ext uri="{FF2B5EF4-FFF2-40B4-BE49-F238E27FC236}">
                    <a16:creationId xmlns:a16="http://schemas.microsoft.com/office/drawing/2014/main" id="{C21DF010-E7A3-4361-BACB-6BA76475CEBD}"/>
                  </a:ext>
                </a:extLst>
              </p:cNvPr>
              <p:cNvSpPr>
                <a:spLocks noChangeShapeType="1"/>
              </p:cNvSpPr>
              <p:nvPr/>
            </p:nvSpPr>
            <p:spPr bwMode="auto">
              <a:xfrm>
                <a:off x="2928938" y="5757863"/>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31" name="Line 41">
                <a:extLst>
                  <a:ext uri="{FF2B5EF4-FFF2-40B4-BE49-F238E27FC236}">
                    <a16:creationId xmlns:a16="http://schemas.microsoft.com/office/drawing/2014/main" id="{791CA632-6B07-4921-A57F-BD3C08B42507}"/>
                  </a:ext>
                </a:extLst>
              </p:cNvPr>
              <p:cNvSpPr>
                <a:spLocks noChangeShapeType="1"/>
              </p:cNvSpPr>
              <p:nvPr/>
            </p:nvSpPr>
            <p:spPr bwMode="auto">
              <a:xfrm>
                <a:off x="2928938" y="5700713"/>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32" name="Line 42">
                <a:extLst>
                  <a:ext uri="{FF2B5EF4-FFF2-40B4-BE49-F238E27FC236}">
                    <a16:creationId xmlns:a16="http://schemas.microsoft.com/office/drawing/2014/main" id="{FCBC2CB6-B516-4D96-8BEF-BEA20ED0CA62}"/>
                  </a:ext>
                </a:extLst>
              </p:cNvPr>
              <p:cNvSpPr>
                <a:spLocks noChangeShapeType="1"/>
              </p:cNvSpPr>
              <p:nvPr/>
            </p:nvSpPr>
            <p:spPr bwMode="auto">
              <a:xfrm>
                <a:off x="2928938" y="5645150"/>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33" name="Line 43">
                <a:extLst>
                  <a:ext uri="{FF2B5EF4-FFF2-40B4-BE49-F238E27FC236}">
                    <a16:creationId xmlns:a16="http://schemas.microsoft.com/office/drawing/2014/main" id="{2911876D-6108-4D50-A6A8-B3AA78696EA6}"/>
                  </a:ext>
                </a:extLst>
              </p:cNvPr>
              <p:cNvSpPr>
                <a:spLocks noChangeShapeType="1"/>
              </p:cNvSpPr>
              <p:nvPr/>
            </p:nvSpPr>
            <p:spPr bwMode="auto">
              <a:xfrm>
                <a:off x="2928938" y="5588000"/>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34" name="Line 44">
                <a:extLst>
                  <a:ext uri="{FF2B5EF4-FFF2-40B4-BE49-F238E27FC236}">
                    <a16:creationId xmlns:a16="http://schemas.microsoft.com/office/drawing/2014/main" id="{7532624E-6411-48A9-B0E1-3294386D5374}"/>
                  </a:ext>
                </a:extLst>
              </p:cNvPr>
              <p:cNvSpPr>
                <a:spLocks noChangeShapeType="1"/>
              </p:cNvSpPr>
              <p:nvPr/>
            </p:nvSpPr>
            <p:spPr bwMode="auto">
              <a:xfrm>
                <a:off x="2928938" y="5532438"/>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35" name="Line 45">
                <a:extLst>
                  <a:ext uri="{FF2B5EF4-FFF2-40B4-BE49-F238E27FC236}">
                    <a16:creationId xmlns:a16="http://schemas.microsoft.com/office/drawing/2014/main" id="{3F95FE84-AA25-43A5-AD5F-4A1DA1C629BE}"/>
                  </a:ext>
                </a:extLst>
              </p:cNvPr>
              <p:cNvSpPr>
                <a:spLocks noChangeShapeType="1"/>
              </p:cNvSpPr>
              <p:nvPr/>
            </p:nvSpPr>
            <p:spPr bwMode="auto">
              <a:xfrm>
                <a:off x="2928938" y="5475288"/>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36" name="Line 46">
                <a:extLst>
                  <a:ext uri="{FF2B5EF4-FFF2-40B4-BE49-F238E27FC236}">
                    <a16:creationId xmlns:a16="http://schemas.microsoft.com/office/drawing/2014/main" id="{F51EFC96-FD9E-40C0-A8A8-76FF2FDB6663}"/>
                  </a:ext>
                </a:extLst>
              </p:cNvPr>
              <p:cNvSpPr>
                <a:spLocks noChangeShapeType="1"/>
              </p:cNvSpPr>
              <p:nvPr/>
            </p:nvSpPr>
            <p:spPr bwMode="auto">
              <a:xfrm>
                <a:off x="2928938" y="5418138"/>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37" name="Line 47">
                <a:extLst>
                  <a:ext uri="{FF2B5EF4-FFF2-40B4-BE49-F238E27FC236}">
                    <a16:creationId xmlns:a16="http://schemas.microsoft.com/office/drawing/2014/main" id="{E41A2E96-36F3-4CCB-ADEC-096731C1D634}"/>
                  </a:ext>
                </a:extLst>
              </p:cNvPr>
              <p:cNvSpPr>
                <a:spLocks noChangeShapeType="1"/>
              </p:cNvSpPr>
              <p:nvPr/>
            </p:nvSpPr>
            <p:spPr bwMode="auto">
              <a:xfrm>
                <a:off x="2928938" y="5362575"/>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38" name="Line 48">
                <a:extLst>
                  <a:ext uri="{FF2B5EF4-FFF2-40B4-BE49-F238E27FC236}">
                    <a16:creationId xmlns:a16="http://schemas.microsoft.com/office/drawing/2014/main" id="{4174D980-8950-46FB-832F-D5D15046FF74}"/>
                  </a:ext>
                </a:extLst>
              </p:cNvPr>
              <p:cNvSpPr>
                <a:spLocks noChangeShapeType="1"/>
              </p:cNvSpPr>
              <p:nvPr/>
            </p:nvSpPr>
            <p:spPr bwMode="auto">
              <a:xfrm flipH="1">
                <a:off x="3495676" y="5815013"/>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39" name="Line 49">
                <a:extLst>
                  <a:ext uri="{FF2B5EF4-FFF2-40B4-BE49-F238E27FC236}">
                    <a16:creationId xmlns:a16="http://schemas.microsoft.com/office/drawing/2014/main" id="{2EF4D808-0A03-47EF-B8CD-2D685E221723}"/>
                  </a:ext>
                </a:extLst>
              </p:cNvPr>
              <p:cNvSpPr>
                <a:spLocks noChangeShapeType="1"/>
              </p:cNvSpPr>
              <p:nvPr/>
            </p:nvSpPr>
            <p:spPr bwMode="auto">
              <a:xfrm flipH="1">
                <a:off x="3495676" y="5757863"/>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40" name="Line 50">
                <a:extLst>
                  <a:ext uri="{FF2B5EF4-FFF2-40B4-BE49-F238E27FC236}">
                    <a16:creationId xmlns:a16="http://schemas.microsoft.com/office/drawing/2014/main" id="{553E5F0D-6E48-4A0C-BF0D-33AA1A0E4BC6}"/>
                  </a:ext>
                </a:extLst>
              </p:cNvPr>
              <p:cNvSpPr>
                <a:spLocks noChangeShapeType="1"/>
              </p:cNvSpPr>
              <p:nvPr/>
            </p:nvSpPr>
            <p:spPr bwMode="auto">
              <a:xfrm flipH="1">
                <a:off x="3495676" y="5700713"/>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41" name="Line 51">
                <a:extLst>
                  <a:ext uri="{FF2B5EF4-FFF2-40B4-BE49-F238E27FC236}">
                    <a16:creationId xmlns:a16="http://schemas.microsoft.com/office/drawing/2014/main" id="{5750E1D9-E038-447D-8BDD-54D4BE1ECE49}"/>
                  </a:ext>
                </a:extLst>
              </p:cNvPr>
              <p:cNvSpPr>
                <a:spLocks noChangeShapeType="1"/>
              </p:cNvSpPr>
              <p:nvPr/>
            </p:nvSpPr>
            <p:spPr bwMode="auto">
              <a:xfrm flipH="1">
                <a:off x="3495676" y="5645150"/>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42" name="Line 52">
                <a:extLst>
                  <a:ext uri="{FF2B5EF4-FFF2-40B4-BE49-F238E27FC236}">
                    <a16:creationId xmlns:a16="http://schemas.microsoft.com/office/drawing/2014/main" id="{BB3BCA6A-46E5-440C-A263-8FBA1E504B69}"/>
                  </a:ext>
                </a:extLst>
              </p:cNvPr>
              <p:cNvSpPr>
                <a:spLocks noChangeShapeType="1"/>
              </p:cNvSpPr>
              <p:nvPr/>
            </p:nvSpPr>
            <p:spPr bwMode="auto">
              <a:xfrm flipH="1">
                <a:off x="3495676" y="5588000"/>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43" name="Line 53">
                <a:extLst>
                  <a:ext uri="{FF2B5EF4-FFF2-40B4-BE49-F238E27FC236}">
                    <a16:creationId xmlns:a16="http://schemas.microsoft.com/office/drawing/2014/main" id="{0429B2FB-668E-4A27-8FCE-B175067D8FFC}"/>
                  </a:ext>
                </a:extLst>
              </p:cNvPr>
              <p:cNvSpPr>
                <a:spLocks noChangeShapeType="1"/>
              </p:cNvSpPr>
              <p:nvPr/>
            </p:nvSpPr>
            <p:spPr bwMode="auto">
              <a:xfrm flipH="1">
                <a:off x="3495676" y="5532438"/>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44" name="Line 54">
                <a:extLst>
                  <a:ext uri="{FF2B5EF4-FFF2-40B4-BE49-F238E27FC236}">
                    <a16:creationId xmlns:a16="http://schemas.microsoft.com/office/drawing/2014/main" id="{686E9FB9-755C-47D8-A29C-90EFDD8CDE19}"/>
                  </a:ext>
                </a:extLst>
              </p:cNvPr>
              <p:cNvSpPr>
                <a:spLocks noChangeShapeType="1"/>
              </p:cNvSpPr>
              <p:nvPr/>
            </p:nvSpPr>
            <p:spPr bwMode="auto">
              <a:xfrm flipH="1">
                <a:off x="3495676" y="5475288"/>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45" name="Line 55">
                <a:extLst>
                  <a:ext uri="{FF2B5EF4-FFF2-40B4-BE49-F238E27FC236}">
                    <a16:creationId xmlns:a16="http://schemas.microsoft.com/office/drawing/2014/main" id="{378C4263-4178-4682-A74E-7B7483156E4E}"/>
                  </a:ext>
                </a:extLst>
              </p:cNvPr>
              <p:cNvSpPr>
                <a:spLocks noChangeShapeType="1"/>
              </p:cNvSpPr>
              <p:nvPr/>
            </p:nvSpPr>
            <p:spPr bwMode="auto">
              <a:xfrm flipH="1">
                <a:off x="3495676" y="5418138"/>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46" name="Line 56">
                <a:extLst>
                  <a:ext uri="{FF2B5EF4-FFF2-40B4-BE49-F238E27FC236}">
                    <a16:creationId xmlns:a16="http://schemas.microsoft.com/office/drawing/2014/main" id="{141D49B5-F83D-4C68-BBEA-045185FC559B}"/>
                  </a:ext>
                </a:extLst>
              </p:cNvPr>
              <p:cNvSpPr>
                <a:spLocks noChangeShapeType="1"/>
              </p:cNvSpPr>
              <p:nvPr/>
            </p:nvSpPr>
            <p:spPr bwMode="auto">
              <a:xfrm flipH="1">
                <a:off x="3495676" y="5362575"/>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b="1"/>
              </a:p>
            </p:txBody>
          </p:sp>
          <p:sp>
            <p:nvSpPr>
              <p:cNvPr id="347" name="Rectangle 57">
                <a:extLst>
                  <a:ext uri="{FF2B5EF4-FFF2-40B4-BE49-F238E27FC236}">
                    <a16:creationId xmlns:a16="http://schemas.microsoft.com/office/drawing/2014/main" id="{23F75021-3066-43E9-A480-25239A35C049}"/>
                  </a:ext>
                </a:extLst>
              </p:cNvPr>
              <p:cNvSpPr>
                <a:spLocks noChangeArrowheads="1"/>
              </p:cNvSpPr>
              <p:nvPr/>
            </p:nvSpPr>
            <p:spPr bwMode="auto">
              <a:xfrm>
                <a:off x="2911476" y="5803900"/>
                <a:ext cx="641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1" i="0" u="none" strike="noStrike" cap="none" normalizeH="0" baseline="0">
                    <a:ln>
                      <a:noFill/>
                    </a:ln>
                    <a:solidFill>
                      <a:srgbClr val="262626"/>
                    </a:solidFill>
                    <a:effectLst/>
                    <a:latin typeface="Arial" panose="020B0604020202020204" pitchFamily="34" charset="0"/>
                  </a:rPr>
                  <a:t>0</a:t>
                </a:r>
                <a:endParaRPr kumimoji="0" lang="zh-CN" altLang="zh-CN" sz="1800" b="1" i="0" u="none" strike="noStrike" cap="none" normalizeH="0" baseline="0">
                  <a:ln>
                    <a:noFill/>
                  </a:ln>
                  <a:solidFill>
                    <a:schemeClr val="tx1"/>
                  </a:solidFill>
                  <a:effectLst/>
                  <a:latin typeface="Arial" panose="020B0604020202020204" pitchFamily="34" charset="0"/>
                </a:endParaRPr>
              </a:p>
            </p:txBody>
          </p:sp>
          <p:sp>
            <p:nvSpPr>
              <p:cNvPr id="348" name="Rectangle 58">
                <a:extLst>
                  <a:ext uri="{FF2B5EF4-FFF2-40B4-BE49-F238E27FC236}">
                    <a16:creationId xmlns:a16="http://schemas.microsoft.com/office/drawing/2014/main" id="{E161E99B-D88B-42BA-96FD-9D421FAF186E}"/>
                  </a:ext>
                </a:extLst>
              </p:cNvPr>
              <p:cNvSpPr>
                <a:spLocks noChangeArrowheads="1"/>
              </p:cNvSpPr>
              <p:nvPr/>
            </p:nvSpPr>
            <p:spPr bwMode="auto">
              <a:xfrm>
                <a:off x="2887663" y="5746750"/>
                <a:ext cx="2244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1" i="0" u="none" strike="noStrike" cap="none" normalizeH="0" baseline="0">
                    <a:ln>
                      <a:noFill/>
                    </a:ln>
                    <a:solidFill>
                      <a:srgbClr val="262626"/>
                    </a:solidFill>
                    <a:effectLst/>
                    <a:latin typeface="Arial" panose="020B0604020202020204" pitchFamily="34" charset="0"/>
                  </a:rPr>
                  <a:t>0.05</a:t>
                </a:r>
                <a:endParaRPr kumimoji="0" lang="zh-CN" altLang="zh-CN" sz="1800" b="1" i="0" u="none" strike="noStrike" cap="none" normalizeH="0" baseline="0">
                  <a:ln>
                    <a:noFill/>
                  </a:ln>
                  <a:solidFill>
                    <a:schemeClr val="tx1"/>
                  </a:solidFill>
                  <a:effectLst/>
                  <a:latin typeface="Arial" panose="020B0604020202020204" pitchFamily="34" charset="0"/>
                </a:endParaRPr>
              </a:p>
            </p:txBody>
          </p:sp>
          <p:sp>
            <p:nvSpPr>
              <p:cNvPr id="349" name="Rectangle 59">
                <a:extLst>
                  <a:ext uri="{FF2B5EF4-FFF2-40B4-BE49-F238E27FC236}">
                    <a16:creationId xmlns:a16="http://schemas.microsoft.com/office/drawing/2014/main" id="{E4A7AF02-E972-40A2-96A8-6A2C0BEE9D9D}"/>
                  </a:ext>
                </a:extLst>
              </p:cNvPr>
              <p:cNvSpPr>
                <a:spLocks noChangeArrowheads="1"/>
              </p:cNvSpPr>
              <p:nvPr/>
            </p:nvSpPr>
            <p:spPr bwMode="auto">
              <a:xfrm>
                <a:off x="2897188" y="5689600"/>
                <a:ext cx="16030"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1" i="0" u="none" strike="noStrike" cap="none" normalizeH="0" baseline="0">
                    <a:ln>
                      <a:noFill/>
                    </a:ln>
                    <a:solidFill>
                      <a:srgbClr val="262626"/>
                    </a:solidFill>
                    <a:effectLst/>
                    <a:latin typeface="Arial" panose="020B0604020202020204" pitchFamily="34" charset="0"/>
                  </a:rPr>
                  <a:t>0.1</a:t>
                </a:r>
                <a:endParaRPr kumimoji="0" lang="zh-CN" altLang="zh-CN" sz="1800" b="1" i="0" u="none" strike="noStrike" cap="none" normalizeH="0" baseline="0">
                  <a:ln>
                    <a:noFill/>
                  </a:ln>
                  <a:solidFill>
                    <a:schemeClr val="tx1"/>
                  </a:solidFill>
                  <a:effectLst/>
                  <a:latin typeface="Arial" panose="020B0604020202020204" pitchFamily="34" charset="0"/>
                </a:endParaRPr>
              </a:p>
            </p:txBody>
          </p:sp>
          <p:sp>
            <p:nvSpPr>
              <p:cNvPr id="350" name="Rectangle 60">
                <a:extLst>
                  <a:ext uri="{FF2B5EF4-FFF2-40B4-BE49-F238E27FC236}">
                    <a16:creationId xmlns:a16="http://schemas.microsoft.com/office/drawing/2014/main" id="{AA62C801-3669-48BF-9ADB-725FBD542908}"/>
                  </a:ext>
                </a:extLst>
              </p:cNvPr>
              <p:cNvSpPr>
                <a:spLocks noChangeArrowheads="1"/>
              </p:cNvSpPr>
              <p:nvPr/>
            </p:nvSpPr>
            <p:spPr bwMode="auto">
              <a:xfrm>
                <a:off x="2887663" y="5634038"/>
                <a:ext cx="2244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1" i="0" u="none" strike="noStrike" cap="none" normalizeH="0" baseline="0">
                    <a:ln>
                      <a:noFill/>
                    </a:ln>
                    <a:solidFill>
                      <a:srgbClr val="262626"/>
                    </a:solidFill>
                    <a:effectLst/>
                    <a:latin typeface="Arial" panose="020B0604020202020204" pitchFamily="34" charset="0"/>
                  </a:rPr>
                  <a:t>0.15</a:t>
                </a:r>
                <a:endParaRPr kumimoji="0" lang="zh-CN" altLang="zh-CN" sz="1800" b="1" i="0" u="none" strike="noStrike" cap="none" normalizeH="0" baseline="0">
                  <a:ln>
                    <a:noFill/>
                  </a:ln>
                  <a:solidFill>
                    <a:schemeClr val="tx1"/>
                  </a:solidFill>
                  <a:effectLst/>
                  <a:latin typeface="Arial" panose="020B0604020202020204" pitchFamily="34" charset="0"/>
                </a:endParaRPr>
              </a:p>
            </p:txBody>
          </p:sp>
          <p:sp>
            <p:nvSpPr>
              <p:cNvPr id="351" name="Rectangle 61">
                <a:extLst>
                  <a:ext uri="{FF2B5EF4-FFF2-40B4-BE49-F238E27FC236}">
                    <a16:creationId xmlns:a16="http://schemas.microsoft.com/office/drawing/2014/main" id="{39DD907B-6DB9-4BFA-8AA8-9771D21B8C51}"/>
                  </a:ext>
                </a:extLst>
              </p:cNvPr>
              <p:cNvSpPr>
                <a:spLocks noChangeArrowheads="1"/>
              </p:cNvSpPr>
              <p:nvPr/>
            </p:nvSpPr>
            <p:spPr bwMode="auto">
              <a:xfrm>
                <a:off x="2897188" y="5578475"/>
                <a:ext cx="16030"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1" i="0" u="none" strike="noStrike" cap="none" normalizeH="0" baseline="0">
                    <a:ln>
                      <a:noFill/>
                    </a:ln>
                    <a:solidFill>
                      <a:srgbClr val="262626"/>
                    </a:solidFill>
                    <a:effectLst/>
                    <a:latin typeface="Arial" panose="020B0604020202020204" pitchFamily="34" charset="0"/>
                  </a:rPr>
                  <a:t>0.2</a:t>
                </a:r>
                <a:endParaRPr kumimoji="0" lang="zh-CN" altLang="zh-CN" sz="1800" b="1" i="0" u="none" strike="noStrike" cap="none" normalizeH="0" baseline="0">
                  <a:ln>
                    <a:noFill/>
                  </a:ln>
                  <a:solidFill>
                    <a:schemeClr val="tx1"/>
                  </a:solidFill>
                  <a:effectLst/>
                  <a:latin typeface="Arial" panose="020B0604020202020204" pitchFamily="34" charset="0"/>
                </a:endParaRPr>
              </a:p>
            </p:txBody>
          </p:sp>
          <p:sp>
            <p:nvSpPr>
              <p:cNvPr id="352" name="Rectangle 62">
                <a:extLst>
                  <a:ext uri="{FF2B5EF4-FFF2-40B4-BE49-F238E27FC236}">
                    <a16:creationId xmlns:a16="http://schemas.microsoft.com/office/drawing/2014/main" id="{C70F7E58-4024-4B26-B00C-C96B14E0D641}"/>
                  </a:ext>
                </a:extLst>
              </p:cNvPr>
              <p:cNvSpPr>
                <a:spLocks noChangeArrowheads="1"/>
              </p:cNvSpPr>
              <p:nvPr/>
            </p:nvSpPr>
            <p:spPr bwMode="auto">
              <a:xfrm>
                <a:off x="2887663" y="5521325"/>
                <a:ext cx="2244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1" i="0" u="none" strike="noStrike" cap="none" normalizeH="0" baseline="0">
                    <a:ln>
                      <a:noFill/>
                    </a:ln>
                    <a:solidFill>
                      <a:srgbClr val="262626"/>
                    </a:solidFill>
                    <a:effectLst/>
                    <a:latin typeface="Arial" panose="020B0604020202020204" pitchFamily="34" charset="0"/>
                  </a:rPr>
                  <a:t>0.25</a:t>
                </a:r>
                <a:endParaRPr kumimoji="0" lang="zh-CN" altLang="zh-CN" sz="1800" b="1" i="0" u="none" strike="noStrike" cap="none" normalizeH="0" baseline="0">
                  <a:ln>
                    <a:noFill/>
                  </a:ln>
                  <a:solidFill>
                    <a:schemeClr val="tx1"/>
                  </a:solidFill>
                  <a:effectLst/>
                  <a:latin typeface="Arial" panose="020B0604020202020204" pitchFamily="34" charset="0"/>
                </a:endParaRPr>
              </a:p>
            </p:txBody>
          </p:sp>
          <p:sp>
            <p:nvSpPr>
              <p:cNvPr id="353" name="Rectangle 63">
                <a:extLst>
                  <a:ext uri="{FF2B5EF4-FFF2-40B4-BE49-F238E27FC236}">
                    <a16:creationId xmlns:a16="http://schemas.microsoft.com/office/drawing/2014/main" id="{CEECAEB4-F322-4F3A-8754-3467CD66A23C}"/>
                  </a:ext>
                </a:extLst>
              </p:cNvPr>
              <p:cNvSpPr>
                <a:spLocks noChangeArrowheads="1"/>
              </p:cNvSpPr>
              <p:nvPr/>
            </p:nvSpPr>
            <p:spPr bwMode="auto">
              <a:xfrm>
                <a:off x="2897188" y="5464175"/>
                <a:ext cx="16030"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1" i="0" u="none" strike="noStrike" cap="none" normalizeH="0" baseline="0">
                    <a:ln>
                      <a:noFill/>
                    </a:ln>
                    <a:solidFill>
                      <a:srgbClr val="262626"/>
                    </a:solidFill>
                    <a:effectLst/>
                    <a:latin typeface="Arial" panose="020B0604020202020204" pitchFamily="34" charset="0"/>
                  </a:rPr>
                  <a:t>0.3</a:t>
                </a:r>
                <a:endParaRPr kumimoji="0" lang="zh-CN" altLang="zh-CN" sz="1800" b="1" i="0" u="none" strike="noStrike" cap="none" normalizeH="0" baseline="0">
                  <a:ln>
                    <a:noFill/>
                  </a:ln>
                  <a:solidFill>
                    <a:schemeClr val="tx1"/>
                  </a:solidFill>
                  <a:effectLst/>
                  <a:latin typeface="Arial" panose="020B0604020202020204" pitchFamily="34" charset="0"/>
                </a:endParaRPr>
              </a:p>
            </p:txBody>
          </p:sp>
          <p:sp>
            <p:nvSpPr>
              <p:cNvPr id="354" name="Rectangle 64">
                <a:extLst>
                  <a:ext uri="{FF2B5EF4-FFF2-40B4-BE49-F238E27FC236}">
                    <a16:creationId xmlns:a16="http://schemas.microsoft.com/office/drawing/2014/main" id="{FCE11F12-4026-4310-BB1B-894C5BE4BC12}"/>
                  </a:ext>
                </a:extLst>
              </p:cNvPr>
              <p:cNvSpPr>
                <a:spLocks noChangeArrowheads="1"/>
              </p:cNvSpPr>
              <p:nvPr/>
            </p:nvSpPr>
            <p:spPr bwMode="auto">
              <a:xfrm>
                <a:off x="2887663" y="5408613"/>
                <a:ext cx="2244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1" i="0" u="none" strike="noStrike" cap="none" normalizeH="0" baseline="0">
                    <a:ln>
                      <a:noFill/>
                    </a:ln>
                    <a:solidFill>
                      <a:srgbClr val="262626"/>
                    </a:solidFill>
                    <a:effectLst/>
                    <a:latin typeface="Arial" panose="020B0604020202020204" pitchFamily="34" charset="0"/>
                  </a:rPr>
                  <a:t>0.35</a:t>
                </a:r>
                <a:endParaRPr kumimoji="0" lang="zh-CN" altLang="zh-CN" sz="1800" b="1" i="0" u="none" strike="noStrike" cap="none" normalizeH="0" baseline="0">
                  <a:ln>
                    <a:noFill/>
                  </a:ln>
                  <a:solidFill>
                    <a:schemeClr val="tx1"/>
                  </a:solidFill>
                  <a:effectLst/>
                  <a:latin typeface="Arial" panose="020B0604020202020204" pitchFamily="34" charset="0"/>
                </a:endParaRPr>
              </a:p>
            </p:txBody>
          </p:sp>
          <p:sp>
            <p:nvSpPr>
              <p:cNvPr id="355" name="Rectangle 65">
                <a:extLst>
                  <a:ext uri="{FF2B5EF4-FFF2-40B4-BE49-F238E27FC236}">
                    <a16:creationId xmlns:a16="http://schemas.microsoft.com/office/drawing/2014/main" id="{31987BE7-9D3A-4664-B623-070F985E98A8}"/>
                  </a:ext>
                </a:extLst>
              </p:cNvPr>
              <p:cNvSpPr>
                <a:spLocks noChangeArrowheads="1"/>
              </p:cNvSpPr>
              <p:nvPr/>
            </p:nvSpPr>
            <p:spPr bwMode="auto">
              <a:xfrm>
                <a:off x="2897188" y="5351463"/>
                <a:ext cx="16030"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1" i="0" u="none" strike="noStrike" cap="none" normalizeH="0" baseline="0">
                    <a:ln>
                      <a:noFill/>
                    </a:ln>
                    <a:solidFill>
                      <a:srgbClr val="262626"/>
                    </a:solidFill>
                    <a:effectLst/>
                    <a:latin typeface="Arial" panose="020B0604020202020204" pitchFamily="34" charset="0"/>
                  </a:rPr>
                  <a:t>0.4</a:t>
                </a:r>
                <a:endParaRPr kumimoji="0" lang="zh-CN" altLang="zh-CN" sz="1800" b="1" i="0" u="none" strike="noStrike" cap="none" normalizeH="0" baseline="0">
                  <a:ln>
                    <a:noFill/>
                  </a:ln>
                  <a:solidFill>
                    <a:schemeClr val="tx1"/>
                  </a:solidFill>
                  <a:effectLst/>
                  <a:latin typeface="Arial" panose="020B0604020202020204" pitchFamily="34" charset="0"/>
                </a:endParaRPr>
              </a:p>
            </p:txBody>
          </p:sp>
        </p:grpSp>
        <p:sp>
          <p:nvSpPr>
            <p:cNvPr id="294" name="任意多边形: 形状 293">
              <a:extLst>
                <a:ext uri="{FF2B5EF4-FFF2-40B4-BE49-F238E27FC236}">
                  <a16:creationId xmlns:a16="http://schemas.microsoft.com/office/drawing/2014/main" id="{32F4847D-9F69-4DC1-A16D-17389EAC13D9}"/>
                </a:ext>
              </a:extLst>
            </p:cNvPr>
            <p:cNvSpPr/>
            <p:nvPr/>
          </p:nvSpPr>
          <p:spPr>
            <a:xfrm>
              <a:off x="2929467" y="5404310"/>
              <a:ext cx="567266" cy="409115"/>
            </a:xfrm>
            <a:custGeom>
              <a:avLst/>
              <a:gdLst>
                <a:gd name="connsiteX0" fmla="*/ 0 w 567266"/>
                <a:gd name="connsiteY0" fmla="*/ 409115 h 409115"/>
                <a:gd name="connsiteX1" fmla="*/ 57150 w 567266"/>
                <a:gd name="connsiteY1" fmla="*/ 254598 h 409115"/>
                <a:gd name="connsiteX2" fmla="*/ 104775 w 567266"/>
                <a:gd name="connsiteY2" fmla="*/ 306457 h 409115"/>
                <a:gd name="connsiteX3" fmla="*/ 182033 w 567266"/>
                <a:gd name="connsiteY3" fmla="*/ 93732 h 409115"/>
                <a:gd name="connsiteX4" fmla="*/ 251883 w 567266"/>
                <a:gd name="connsiteY4" fmla="*/ 146648 h 409115"/>
                <a:gd name="connsiteX5" fmla="*/ 300566 w 567266"/>
                <a:gd name="connsiteY5" fmla="*/ 101140 h 409115"/>
                <a:gd name="connsiteX6" fmla="*/ 343958 w 567266"/>
                <a:gd name="connsiteY6" fmla="*/ 138182 h 409115"/>
                <a:gd name="connsiteX7" fmla="*/ 404283 w 567266"/>
                <a:gd name="connsiteY7" fmla="*/ 89498 h 409115"/>
                <a:gd name="connsiteX8" fmla="*/ 452966 w 567266"/>
                <a:gd name="connsiteY8" fmla="*/ 1657 h 409115"/>
                <a:gd name="connsiteX9" fmla="*/ 506941 w 567266"/>
                <a:gd name="connsiteY9" fmla="*/ 64098 h 409115"/>
                <a:gd name="connsiteX10" fmla="*/ 567266 w 567266"/>
                <a:gd name="connsiteY10" fmla="*/ 409115 h 40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7266" h="409115">
                  <a:moveTo>
                    <a:pt x="0" y="409115"/>
                  </a:moveTo>
                  <a:cubicBezTo>
                    <a:pt x="19844" y="340411"/>
                    <a:pt x="39688" y="271708"/>
                    <a:pt x="57150" y="254598"/>
                  </a:cubicBezTo>
                  <a:cubicBezTo>
                    <a:pt x="74612" y="237488"/>
                    <a:pt x="83961" y="333268"/>
                    <a:pt x="104775" y="306457"/>
                  </a:cubicBezTo>
                  <a:cubicBezTo>
                    <a:pt x="125589" y="279646"/>
                    <a:pt x="157515" y="120367"/>
                    <a:pt x="182033" y="93732"/>
                  </a:cubicBezTo>
                  <a:cubicBezTo>
                    <a:pt x="206551" y="67097"/>
                    <a:pt x="232128" y="145413"/>
                    <a:pt x="251883" y="146648"/>
                  </a:cubicBezTo>
                  <a:cubicBezTo>
                    <a:pt x="271638" y="147883"/>
                    <a:pt x="285220" y="102551"/>
                    <a:pt x="300566" y="101140"/>
                  </a:cubicBezTo>
                  <a:cubicBezTo>
                    <a:pt x="315912" y="99729"/>
                    <a:pt x="326672" y="140122"/>
                    <a:pt x="343958" y="138182"/>
                  </a:cubicBezTo>
                  <a:cubicBezTo>
                    <a:pt x="361244" y="136242"/>
                    <a:pt x="386115" y="112252"/>
                    <a:pt x="404283" y="89498"/>
                  </a:cubicBezTo>
                  <a:cubicBezTo>
                    <a:pt x="422451" y="66744"/>
                    <a:pt x="435856" y="5890"/>
                    <a:pt x="452966" y="1657"/>
                  </a:cubicBezTo>
                  <a:cubicBezTo>
                    <a:pt x="470076" y="-2576"/>
                    <a:pt x="487891" y="-3812"/>
                    <a:pt x="506941" y="64098"/>
                  </a:cubicBezTo>
                  <a:cubicBezTo>
                    <a:pt x="525991" y="132008"/>
                    <a:pt x="546628" y="270561"/>
                    <a:pt x="567266" y="4091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37" name="组合 36">
            <a:extLst>
              <a:ext uri="{FF2B5EF4-FFF2-40B4-BE49-F238E27FC236}">
                <a16:creationId xmlns:a16="http://schemas.microsoft.com/office/drawing/2014/main" id="{AAC9B388-3E56-4FA8-9E5D-6C27DEA52102}"/>
              </a:ext>
            </a:extLst>
          </p:cNvPr>
          <p:cNvGrpSpPr/>
          <p:nvPr/>
        </p:nvGrpSpPr>
        <p:grpSpPr>
          <a:xfrm>
            <a:off x="2132897" y="4432642"/>
            <a:ext cx="739775" cy="554037"/>
            <a:chOff x="2832101" y="5321301"/>
            <a:chExt cx="739775" cy="554037"/>
          </a:xfrm>
        </p:grpSpPr>
        <p:grpSp>
          <p:nvGrpSpPr>
            <p:cNvPr id="230" name="组合 229">
              <a:extLst>
                <a:ext uri="{FF2B5EF4-FFF2-40B4-BE49-F238E27FC236}">
                  <a16:creationId xmlns:a16="http://schemas.microsoft.com/office/drawing/2014/main" id="{F65857EC-30EC-429E-87DD-4184B03283C5}"/>
                </a:ext>
              </a:extLst>
            </p:cNvPr>
            <p:cNvGrpSpPr/>
            <p:nvPr/>
          </p:nvGrpSpPr>
          <p:grpSpPr>
            <a:xfrm>
              <a:off x="2832101" y="5321301"/>
              <a:ext cx="739775" cy="554037"/>
              <a:chOff x="2832101" y="5321301"/>
              <a:chExt cx="739775" cy="554037"/>
            </a:xfrm>
          </p:grpSpPr>
          <p:sp>
            <p:nvSpPr>
              <p:cNvPr id="232" name="AutoShape 3">
                <a:extLst>
                  <a:ext uri="{FF2B5EF4-FFF2-40B4-BE49-F238E27FC236}">
                    <a16:creationId xmlns:a16="http://schemas.microsoft.com/office/drawing/2014/main" id="{060AA3FA-9A5D-4877-9602-1336ADE1F451}"/>
                  </a:ext>
                </a:extLst>
              </p:cNvPr>
              <p:cNvSpPr>
                <a:spLocks noChangeAspect="1" noChangeArrowheads="1" noTextEdit="1"/>
              </p:cNvSpPr>
              <p:nvPr/>
            </p:nvSpPr>
            <p:spPr bwMode="auto">
              <a:xfrm>
                <a:off x="2919413" y="5348288"/>
                <a:ext cx="5969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Rectangle 5">
                <a:extLst>
                  <a:ext uri="{FF2B5EF4-FFF2-40B4-BE49-F238E27FC236}">
                    <a16:creationId xmlns:a16="http://schemas.microsoft.com/office/drawing/2014/main" id="{9ADCDC69-1781-43FC-9A5A-C8FE362615BB}"/>
                  </a:ext>
                </a:extLst>
              </p:cNvPr>
              <p:cNvSpPr>
                <a:spLocks noChangeArrowheads="1"/>
              </p:cNvSpPr>
              <p:nvPr/>
            </p:nvSpPr>
            <p:spPr bwMode="auto">
              <a:xfrm>
                <a:off x="2832101" y="5321301"/>
                <a:ext cx="739775" cy="554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Rectangle 6">
                <a:extLst>
                  <a:ext uri="{FF2B5EF4-FFF2-40B4-BE49-F238E27FC236}">
                    <a16:creationId xmlns:a16="http://schemas.microsoft.com/office/drawing/2014/main" id="{3441CCDA-B9E7-4848-B855-4EFFF614807D}"/>
                  </a:ext>
                </a:extLst>
              </p:cNvPr>
              <p:cNvSpPr>
                <a:spLocks noChangeArrowheads="1"/>
              </p:cNvSpPr>
              <p:nvPr/>
            </p:nvSpPr>
            <p:spPr bwMode="auto">
              <a:xfrm>
                <a:off x="2832101" y="5321301"/>
                <a:ext cx="739775" cy="554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Line 8">
                <a:extLst>
                  <a:ext uri="{FF2B5EF4-FFF2-40B4-BE49-F238E27FC236}">
                    <a16:creationId xmlns:a16="http://schemas.microsoft.com/office/drawing/2014/main" id="{88854DCC-7721-4BFA-BC4E-13ACB7458637}"/>
                  </a:ext>
                </a:extLst>
              </p:cNvPr>
              <p:cNvSpPr>
                <a:spLocks noChangeShapeType="1"/>
              </p:cNvSpPr>
              <p:nvPr/>
            </p:nvSpPr>
            <p:spPr bwMode="auto">
              <a:xfrm>
                <a:off x="2928938" y="5815013"/>
                <a:ext cx="573088"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Line 9">
                <a:extLst>
                  <a:ext uri="{FF2B5EF4-FFF2-40B4-BE49-F238E27FC236}">
                    <a16:creationId xmlns:a16="http://schemas.microsoft.com/office/drawing/2014/main" id="{10E2614C-D4CD-4A39-87E8-A0531A69FEAB}"/>
                  </a:ext>
                </a:extLst>
              </p:cNvPr>
              <p:cNvSpPr>
                <a:spLocks noChangeShapeType="1"/>
              </p:cNvSpPr>
              <p:nvPr/>
            </p:nvSpPr>
            <p:spPr bwMode="auto">
              <a:xfrm>
                <a:off x="2928938" y="5362575"/>
                <a:ext cx="573088"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Line 10">
                <a:extLst>
                  <a:ext uri="{FF2B5EF4-FFF2-40B4-BE49-F238E27FC236}">
                    <a16:creationId xmlns:a16="http://schemas.microsoft.com/office/drawing/2014/main" id="{A15D03E3-D9CB-472D-8019-3204BC407363}"/>
                  </a:ext>
                </a:extLst>
              </p:cNvPr>
              <p:cNvSpPr>
                <a:spLocks noChangeShapeType="1"/>
              </p:cNvSpPr>
              <p:nvPr/>
            </p:nvSpPr>
            <p:spPr bwMode="auto">
              <a:xfrm flipV="1">
                <a:off x="2928938"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Line 11">
                <a:extLst>
                  <a:ext uri="{FF2B5EF4-FFF2-40B4-BE49-F238E27FC236}">
                    <a16:creationId xmlns:a16="http://schemas.microsoft.com/office/drawing/2014/main" id="{DCE87582-AE7C-4471-B9C8-24AE77D3A8F8}"/>
                  </a:ext>
                </a:extLst>
              </p:cNvPr>
              <p:cNvSpPr>
                <a:spLocks noChangeShapeType="1"/>
              </p:cNvSpPr>
              <p:nvPr/>
            </p:nvSpPr>
            <p:spPr bwMode="auto">
              <a:xfrm flipV="1">
                <a:off x="3000376"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Line 12">
                <a:extLst>
                  <a:ext uri="{FF2B5EF4-FFF2-40B4-BE49-F238E27FC236}">
                    <a16:creationId xmlns:a16="http://schemas.microsoft.com/office/drawing/2014/main" id="{BC3594E7-5E34-4DAB-93B1-8A80A4AE6309}"/>
                  </a:ext>
                </a:extLst>
              </p:cNvPr>
              <p:cNvSpPr>
                <a:spLocks noChangeShapeType="1"/>
              </p:cNvSpPr>
              <p:nvPr/>
            </p:nvSpPr>
            <p:spPr bwMode="auto">
              <a:xfrm flipV="1">
                <a:off x="3071813"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Line 13">
                <a:extLst>
                  <a:ext uri="{FF2B5EF4-FFF2-40B4-BE49-F238E27FC236}">
                    <a16:creationId xmlns:a16="http://schemas.microsoft.com/office/drawing/2014/main" id="{B7A4AF3D-AEF7-43CF-93E3-3AC93FE2975C}"/>
                  </a:ext>
                </a:extLst>
              </p:cNvPr>
              <p:cNvSpPr>
                <a:spLocks noChangeShapeType="1"/>
              </p:cNvSpPr>
              <p:nvPr/>
            </p:nvSpPr>
            <p:spPr bwMode="auto">
              <a:xfrm flipV="1">
                <a:off x="3143251"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Line 14">
                <a:extLst>
                  <a:ext uri="{FF2B5EF4-FFF2-40B4-BE49-F238E27FC236}">
                    <a16:creationId xmlns:a16="http://schemas.microsoft.com/office/drawing/2014/main" id="{48620DAC-24EF-4B8E-9942-2576913DD14B}"/>
                  </a:ext>
                </a:extLst>
              </p:cNvPr>
              <p:cNvSpPr>
                <a:spLocks noChangeShapeType="1"/>
              </p:cNvSpPr>
              <p:nvPr/>
            </p:nvSpPr>
            <p:spPr bwMode="auto">
              <a:xfrm flipV="1">
                <a:off x="3214688"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Line 15">
                <a:extLst>
                  <a:ext uri="{FF2B5EF4-FFF2-40B4-BE49-F238E27FC236}">
                    <a16:creationId xmlns:a16="http://schemas.microsoft.com/office/drawing/2014/main" id="{B32AD7D7-C9C2-4D81-AEFC-A47D21F6DC63}"/>
                  </a:ext>
                </a:extLst>
              </p:cNvPr>
              <p:cNvSpPr>
                <a:spLocks noChangeShapeType="1"/>
              </p:cNvSpPr>
              <p:nvPr/>
            </p:nvSpPr>
            <p:spPr bwMode="auto">
              <a:xfrm flipV="1">
                <a:off x="3286126"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Line 16">
                <a:extLst>
                  <a:ext uri="{FF2B5EF4-FFF2-40B4-BE49-F238E27FC236}">
                    <a16:creationId xmlns:a16="http://schemas.microsoft.com/office/drawing/2014/main" id="{D7634A49-6C23-4F4E-A64E-ABE48382F38A}"/>
                  </a:ext>
                </a:extLst>
              </p:cNvPr>
              <p:cNvSpPr>
                <a:spLocks noChangeShapeType="1"/>
              </p:cNvSpPr>
              <p:nvPr/>
            </p:nvSpPr>
            <p:spPr bwMode="auto">
              <a:xfrm flipV="1">
                <a:off x="3359151"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Line 17">
                <a:extLst>
                  <a:ext uri="{FF2B5EF4-FFF2-40B4-BE49-F238E27FC236}">
                    <a16:creationId xmlns:a16="http://schemas.microsoft.com/office/drawing/2014/main" id="{6E8492FB-6ADA-4F2C-80DA-4D0BEADA82B3}"/>
                  </a:ext>
                </a:extLst>
              </p:cNvPr>
              <p:cNvSpPr>
                <a:spLocks noChangeShapeType="1"/>
              </p:cNvSpPr>
              <p:nvPr/>
            </p:nvSpPr>
            <p:spPr bwMode="auto">
              <a:xfrm flipV="1">
                <a:off x="3430588"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Line 18">
                <a:extLst>
                  <a:ext uri="{FF2B5EF4-FFF2-40B4-BE49-F238E27FC236}">
                    <a16:creationId xmlns:a16="http://schemas.microsoft.com/office/drawing/2014/main" id="{AE33ECE1-BFE2-4518-AF22-6C5A7CFB3827}"/>
                  </a:ext>
                </a:extLst>
              </p:cNvPr>
              <p:cNvSpPr>
                <a:spLocks noChangeShapeType="1"/>
              </p:cNvSpPr>
              <p:nvPr/>
            </p:nvSpPr>
            <p:spPr bwMode="auto">
              <a:xfrm flipV="1">
                <a:off x="3502026"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Line 19">
                <a:extLst>
                  <a:ext uri="{FF2B5EF4-FFF2-40B4-BE49-F238E27FC236}">
                    <a16:creationId xmlns:a16="http://schemas.microsoft.com/office/drawing/2014/main" id="{6CBF1FFF-7043-47C0-A901-BD41405C719C}"/>
                  </a:ext>
                </a:extLst>
              </p:cNvPr>
              <p:cNvSpPr>
                <a:spLocks noChangeShapeType="1"/>
              </p:cNvSpPr>
              <p:nvPr/>
            </p:nvSpPr>
            <p:spPr bwMode="auto">
              <a:xfrm>
                <a:off x="2928938"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Line 20">
                <a:extLst>
                  <a:ext uri="{FF2B5EF4-FFF2-40B4-BE49-F238E27FC236}">
                    <a16:creationId xmlns:a16="http://schemas.microsoft.com/office/drawing/2014/main" id="{02B1B371-5676-4938-9E24-21AD4DBBD92B}"/>
                  </a:ext>
                </a:extLst>
              </p:cNvPr>
              <p:cNvSpPr>
                <a:spLocks noChangeShapeType="1"/>
              </p:cNvSpPr>
              <p:nvPr/>
            </p:nvSpPr>
            <p:spPr bwMode="auto">
              <a:xfrm>
                <a:off x="3000376"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Line 21">
                <a:extLst>
                  <a:ext uri="{FF2B5EF4-FFF2-40B4-BE49-F238E27FC236}">
                    <a16:creationId xmlns:a16="http://schemas.microsoft.com/office/drawing/2014/main" id="{917E8B69-6F45-4A80-9D8D-4F281FFC3E5B}"/>
                  </a:ext>
                </a:extLst>
              </p:cNvPr>
              <p:cNvSpPr>
                <a:spLocks noChangeShapeType="1"/>
              </p:cNvSpPr>
              <p:nvPr/>
            </p:nvSpPr>
            <p:spPr bwMode="auto">
              <a:xfrm>
                <a:off x="3071813"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Line 22">
                <a:extLst>
                  <a:ext uri="{FF2B5EF4-FFF2-40B4-BE49-F238E27FC236}">
                    <a16:creationId xmlns:a16="http://schemas.microsoft.com/office/drawing/2014/main" id="{0AF75FF4-6C10-42A7-975B-967755827CCB}"/>
                  </a:ext>
                </a:extLst>
              </p:cNvPr>
              <p:cNvSpPr>
                <a:spLocks noChangeShapeType="1"/>
              </p:cNvSpPr>
              <p:nvPr/>
            </p:nvSpPr>
            <p:spPr bwMode="auto">
              <a:xfrm>
                <a:off x="3143251"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Line 23">
                <a:extLst>
                  <a:ext uri="{FF2B5EF4-FFF2-40B4-BE49-F238E27FC236}">
                    <a16:creationId xmlns:a16="http://schemas.microsoft.com/office/drawing/2014/main" id="{78FD7B66-3B21-4561-81F9-B8F44785ABAB}"/>
                  </a:ext>
                </a:extLst>
              </p:cNvPr>
              <p:cNvSpPr>
                <a:spLocks noChangeShapeType="1"/>
              </p:cNvSpPr>
              <p:nvPr/>
            </p:nvSpPr>
            <p:spPr bwMode="auto">
              <a:xfrm>
                <a:off x="3214688"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Line 24">
                <a:extLst>
                  <a:ext uri="{FF2B5EF4-FFF2-40B4-BE49-F238E27FC236}">
                    <a16:creationId xmlns:a16="http://schemas.microsoft.com/office/drawing/2014/main" id="{23DA381A-0D5C-4857-9AA5-060389B8FCCE}"/>
                  </a:ext>
                </a:extLst>
              </p:cNvPr>
              <p:cNvSpPr>
                <a:spLocks noChangeShapeType="1"/>
              </p:cNvSpPr>
              <p:nvPr/>
            </p:nvSpPr>
            <p:spPr bwMode="auto">
              <a:xfrm>
                <a:off x="3286126"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Line 25">
                <a:extLst>
                  <a:ext uri="{FF2B5EF4-FFF2-40B4-BE49-F238E27FC236}">
                    <a16:creationId xmlns:a16="http://schemas.microsoft.com/office/drawing/2014/main" id="{7CC87C26-9C2F-46FF-AE21-D043FFFB80CA}"/>
                  </a:ext>
                </a:extLst>
              </p:cNvPr>
              <p:cNvSpPr>
                <a:spLocks noChangeShapeType="1"/>
              </p:cNvSpPr>
              <p:nvPr/>
            </p:nvSpPr>
            <p:spPr bwMode="auto">
              <a:xfrm>
                <a:off x="3359151"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Line 26">
                <a:extLst>
                  <a:ext uri="{FF2B5EF4-FFF2-40B4-BE49-F238E27FC236}">
                    <a16:creationId xmlns:a16="http://schemas.microsoft.com/office/drawing/2014/main" id="{9CC7BE2D-9BE8-4642-8ED9-B4F818B1C6AD}"/>
                  </a:ext>
                </a:extLst>
              </p:cNvPr>
              <p:cNvSpPr>
                <a:spLocks noChangeShapeType="1"/>
              </p:cNvSpPr>
              <p:nvPr/>
            </p:nvSpPr>
            <p:spPr bwMode="auto">
              <a:xfrm>
                <a:off x="3430588"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Line 27">
                <a:extLst>
                  <a:ext uri="{FF2B5EF4-FFF2-40B4-BE49-F238E27FC236}">
                    <a16:creationId xmlns:a16="http://schemas.microsoft.com/office/drawing/2014/main" id="{90FF6AEB-FCFB-4284-8BCD-23A57E9C8294}"/>
                  </a:ext>
                </a:extLst>
              </p:cNvPr>
              <p:cNvSpPr>
                <a:spLocks noChangeShapeType="1"/>
              </p:cNvSpPr>
              <p:nvPr/>
            </p:nvSpPr>
            <p:spPr bwMode="auto">
              <a:xfrm>
                <a:off x="3502026"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Rectangle 28">
                <a:extLst>
                  <a:ext uri="{FF2B5EF4-FFF2-40B4-BE49-F238E27FC236}">
                    <a16:creationId xmlns:a16="http://schemas.microsoft.com/office/drawing/2014/main" id="{829B45A8-A2CC-4736-865F-2F0D3B02CF5A}"/>
                  </a:ext>
                </a:extLst>
              </p:cNvPr>
              <p:cNvSpPr>
                <a:spLocks noChangeArrowheads="1"/>
              </p:cNvSpPr>
              <p:nvPr/>
            </p:nvSpPr>
            <p:spPr bwMode="auto">
              <a:xfrm>
                <a:off x="2921001" y="5821362"/>
                <a:ext cx="1122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i="0" u="none" strike="noStrike" cap="none" normalizeH="0" baseline="0">
                    <a:ln>
                      <a:noFill/>
                    </a:ln>
                    <a:solidFill>
                      <a:srgbClr val="262626"/>
                    </a:solidFill>
                    <a:effectLst/>
                    <a:latin typeface="Arial" panose="020B0604020202020204" pitchFamily="34" charset="0"/>
                  </a:rPr>
                  <a:t>-4</a:t>
                </a:r>
                <a:endParaRPr kumimoji="0" lang="zh-CN" altLang="zh-CN" sz="1800" i="0" u="none" strike="noStrike" cap="none" normalizeH="0" baseline="0">
                  <a:ln>
                    <a:noFill/>
                  </a:ln>
                  <a:solidFill>
                    <a:schemeClr val="tx1"/>
                  </a:solidFill>
                  <a:effectLst/>
                  <a:latin typeface="Arial" panose="020B0604020202020204" pitchFamily="34" charset="0"/>
                </a:endParaRPr>
              </a:p>
            </p:txBody>
          </p:sp>
          <p:sp>
            <p:nvSpPr>
              <p:cNvPr id="256" name="Rectangle 29">
                <a:extLst>
                  <a:ext uri="{FF2B5EF4-FFF2-40B4-BE49-F238E27FC236}">
                    <a16:creationId xmlns:a16="http://schemas.microsoft.com/office/drawing/2014/main" id="{05E46D08-B57D-4137-9463-DCB493F69A8B}"/>
                  </a:ext>
                </a:extLst>
              </p:cNvPr>
              <p:cNvSpPr>
                <a:spLocks noChangeArrowheads="1"/>
              </p:cNvSpPr>
              <p:nvPr/>
            </p:nvSpPr>
            <p:spPr bwMode="auto">
              <a:xfrm>
                <a:off x="2992438" y="5821362"/>
                <a:ext cx="1122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i="0" u="none" strike="noStrike" cap="none" normalizeH="0" baseline="0">
                    <a:ln>
                      <a:noFill/>
                    </a:ln>
                    <a:solidFill>
                      <a:srgbClr val="262626"/>
                    </a:solidFill>
                    <a:effectLst/>
                    <a:latin typeface="Arial" panose="020B0604020202020204" pitchFamily="34" charset="0"/>
                  </a:rPr>
                  <a:t>-3</a:t>
                </a:r>
                <a:endParaRPr kumimoji="0" lang="zh-CN" altLang="zh-CN" sz="1800" i="0" u="none" strike="noStrike" cap="none" normalizeH="0" baseline="0">
                  <a:ln>
                    <a:noFill/>
                  </a:ln>
                  <a:solidFill>
                    <a:schemeClr val="tx1"/>
                  </a:solidFill>
                  <a:effectLst/>
                  <a:latin typeface="Arial" panose="020B0604020202020204" pitchFamily="34" charset="0"/>
                </a:endParaRPr>
              </a:p>
            </p:txBody>
          </p:sp>
          <p:sp>
            <p:nvSpPr>
              <p:cNvPr id="257" name="Rectangle 30">
                <a:extLst>
                  <a:ext uri="{FF2B5EF4-FFF2-40B4-BE49-F238E27FC236}">
                    <a16:creationId xmlns:a16="http://schemas.microsoft.com/office/drawing/2014/main" id="{8E6E2B3A-A1A5-4150-AF67-68706B765230}"/>
                  </a:ext>
                </a:extLst>
              </p:cNvPr>
              <p:cNvSpPr>
                <a:spLocks noChangeArrowheads="1"/>
              </p:cNvSpPr>
              <p:nvPr/>
            </p:nvSpPr>
            <p:spPr bwMode="auto">
              <a:xfrm>
                <a:off x="3063876" y="5821362"/>
                <a:ext cx="1122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i="0" u="none" strike="noStrike" cap="none" normalizeH="0" baseline="0">
                    <a:ln>
                      <a:noFill/>
                    </a:ln>
                    <a:solidFill>
                      <a:srgbClr val="262626"/>
                    </a:solidFill>
                    <a:effectLst/>
                    <a:latin typeface="Arial" panose="020B0604020202020204" pitchFamily="34" charset="0"/>
                  </a:rPr>
                  <a:t>-2</a:t>
                </a:r>
                <a:endParaRPr kumimoji="0" lang="zh-CN" altLang="zh-CN" sz="1800" i="0" u="none" strike="noStrike" cap="none" normalizeH="0" baseline="0">
                  <a:ln>
                    <a:noFill/>
                  </a:ln>
                  <a:solidFill>
                    <a:schemeClr val="tx1"/>
                  </a:solidFill>
                  <a:effectLst/>
                  <a:latin typeface="Arial" panose="020B0604020202020204" pitchFamily="34" charset="0"/>
                </a:endParaRPr>
              </a:p>
            </p:txBody>
          </p:sp>
          <p:sp>
            <p:nvSpPr>
              <p:cNvPr id="258" name="Rectangle 31">
                <a:extLst>
                  <a:ext uri="{FF2B5EF4-FFF2-40B4-BE49-F238E27FC236}">
                    <a16:creationId xmlns:a16="http://schemas.microsoft.com/office/drawing/2014/main" id="{B6D76E8B-36B4-411D-BAB4-026E254B1580}"/>
                  </a:ext>
                </a:extLst>
              </p:cNvPr>
              <p:cNvSpPr>
                <a:spLocks noChangeArrowheads="1"/>
              </p:cNvSpPr>
              <p:nvPr/>
            </p:nvSpPr>
            <p:spPr bwMode="auto">
              <a:xfrm>
                <a:off x="3135313" y="5821362"/>
                <a:ext cx="1122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i="0" u="none" strike="noStrike" cap="none" normalizeH="0" baseline="0">
                    <a:ln>
                      <a:noFill/>
                    </a:ln>
                    <a:solidFill>
                      <a:srgbClr val="262626"/>
                    </a:solidFill>
                    <a:effectLst/>
                    <a:latin typeface="Arial" panose="020B0604020202020204" pitchFamily="34" charset="0"/>
                  </a:rPr>
                  <a:t>-1</a:t>
                </a:r>
                <a:endParaRPr kumimoji="0" lang="zh-CN" altLang="zh-CN" sz="1800" i="0" u="none" strike="noStrike" cap="none" normalizeH="0" baseline="0">
                  <a:ln>
                    <a:noFill/>
                  </a:ln>
                  <a:solidFill>
                    <a:schemeClr val="tx1"/>
                  </a:solidFill>
                  <a:effectLst/>
                  <a:latin typeface="Arial" panose="020B0604020202020204" pitchFamily="34" charset="0"/>
                </a:endParaRPr>
              </a:p>
            </p:txBody>
          </p:sp>
          <p:sp>
            <p:nvSpPr>
              <p:cNvPr id="259" name="Rectangle 32">
                <a:extLst>
                  <a:ext uri="{FF2B5EF4-FFF2-40B4-BE49-F238E27FC236}">
                    <a16:creationId xmlns:a16="http://schemas.microsoft.com/office/drawing/2014/main" id="{7511DBFE-7EF3-45EE-9AF7-E0303A5357D3}"/>
                  </a:ext>
                </a:extLst>
              </p:cNvPr>
              <p:cNvSpPr>
                <a:spLocks noChangeArrowheads="1"/>
              </p:cNvSpPr>
              <p:nvPr/>
            </p:nvSpPr>
            <p:spPr bwMode="auto">
              <a:xfrm>
                <a:off x="3209926" y="5821362"/>
                <a:ext cx="641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i="0" u="none" strike="noStrike" cap="none" normalizeH="0" baseline="0">
                    <a:ln>
                      <a:noFill/>
                    </a:ln>
                    <a:solidFill>
                      <a:srgbClr val="262626"/>
                    </a:solidFill>
                    <a:effectLst/>
                    <a:latin typeface="Arial" panose="020B0604020202020204" pitchFamily="34" charset="0"/>
                  </a:rPr>
                  <a:t>0</a:t>
                </a:r>
                <a:endParaRPr kumimoji="0" lang="zh-CN" altLang="zh-CN" sz="1800" i="0" u="none" strike="noStrike" cap="none" normalizeH="0" baseline="0">
                  <a:ln>
                    <a:noFill/>
                  </a:ln>
                  <a:solidFill>
                    <a:schemeClr val="tx1"/>
                  </a:solidFill>
                  <a:effectLst/>
                  <a:latin typeface="Arial" panose="020B0604020202020204" pitchFamily="34" charset="0"/>
                </a:endParaRPr>
              </a:p>
            </p:txBody>
          </p:sp>
          <p:sp>
            <p:nvSpPr>
              <p:cNvPr id="260" name="Rectangle 33">
                <a:extLst>
                  <a:ext uri="{FF2B5EF4-FFF2-40B4-BE49-F238E27FC236}">
                    <a16:creationId xmlns:a16="http://schemas.microsoft.com/office/drawing/2014/main" id="{C67B64CC-EEF5-4D03-9193-64678A0F1246}"/>
                  </a:ext>
                </a:extLst>
              </p:cNvPr>
              <p:cNvSpPr>
                <a:spLocks noChangeArrowheads="1"/>
              </p:cNvSpPr>
              <p:nvPr/>
            </p:nvSpPr>
            <p:spPr bwMode="auto">
              <a:xfrm>
                <a:off x="3281363" y="5821362"/>
                <a:ext cx="641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i="0" u="none" strike="noStrike" cap="none" normalizeH="0" baseline="0">
                    <a:ln>
                      <a:noFill/>
                    </a:ln>
                    <a:solidFill>
                      <a:srgbClr val="262626"/>
                    </a:solidFill>
                    <a:effectLst/>
                    <a:latin typeface="Arial" panose="020B0604020202020204" pitchFamily="34" charset="0"/>
                  </a:rPr>
                  <a:t>1</a:t>
                </a:r>
                <a:endParaRPr kumimoji="0" lang="zh-CN" altLang="zh-CN" sz="1800" i="0" u="none" strike="noStrike" cap="none" normalizeH="0" baseline="0">
                  <a:ln>
                    <a:noFill/>
                  </a:ln>
                  <a:solidFill>
                    <a:schemeClr val="tx1"/>
                  </a:solidFill>
                  <a:effectLst/>
                  <a:latin typeface="Arial" panose="020B0604020202020204" pitchFamily="34" charset="0"/>
                </a:endParaRPr>
              </a:p>
            </p:txBody>
          </p:sp>
          <p:sp>
            <p:nvSpPr>
              <p:cNvPr id="261" name="Rectangle 34">
                <a:extLst>
                  <a:ext uri="{FF2B5EF4-FFF2-40B4-BE49-F238E27FC236}">
                    <a16:creationId xmlns:a16="http://schemas.microsoft.com/office/drawing/2014/main" id="{D77C15BB-939D-427C-B9BE-8B11D23EEE74}"/>
                  </a:ext>
                </a:extLst>
              </p:cNvPr>
              <p:cNvSpPr>
                <a:spLocks noChangeArrowheads="1"/>
              </p:cNvSpPr>
              <p:nvPr/>
            </p:nvSpPr>
            <p:spPr bwMode="auto">
              <a:xfrm>
                <a:off x="3354388" y="5821362"/>
                <a:ext cx="641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i="0" u="none" strike="noStrike" cap="none" normalizeH="0" baseline="0">
                    <a:ln>
                      <a:noFill/>
                    </a:ln>
                    <a:solidFill>
                      <a:srgbClr val="262626"/>
                    </a:solidFill>
                    <a:effectLst/>
                    <a:latin typeface="Arial" panose="020B0604020202020204" pitchFamily="34" charset="0"/>
                  </a:rPr>
                  <a:t>2</a:t>
                </a:r>
                <a:endParaRPr kumimoji="0" lang="zh-CN" altLang="zh-CN" sz="1800" i="0" u="none" strike="noStrike" cap="none" normalizeH="0" baseline="0">
                  <a:ln>
                    <a:noFill/>
                  </a:ln>
                  <a:solidFill>
                    <a:schemeClr val="tx1"/>
                  </a:solidFill>
                  <a:effectLst/>
                  <a:latin typeface="Arial" panose="020B0604020202020204" pitchFamily="34" charset="0"/>
                </a:endParaRPr>
              </a:p>
            </p:txBody>
          </p:sp>
          <p:sp>
            <p:nvSpPr>
              <p:cNvPr id="262" name="Rectangle 35">
                <a:extLst>
                  <a:ext uri="{FF2B5EF4-FFF2-40B4-BE49-F238E27FC236}">
                    <a16:creationId xmlns:a16="http://schemas.microsoft.com/office/drawing/2014/main" id="{C47F16DA-4E78-4E7E-BAB7-BBE5E9832D3E}"/>
                  </a:ext>
                </a:extLst>
              </p:cNvPr>
              <p:cNvSpPr>
                <a:spLocks noChangeArrowheads="1"/>
              </p:cNvSpPr>
              <p:nvPr/>
            </p:nvSpPr>
            <p:spPr bwMode="auto">
              <a:xfrm>
                <a:off x="3425826" y="5821362"/>
                <a:ext cx="641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i="0" u="none" strike="noStrike" cap="none" normalizeH="0" baseline="0">
                    <a:ln>
                      <a:noFill/>
                    </a:ln>
                    <a:solidFill>
                      <a:srgbClr val="262626"/>
                    </a:solidFill>
                    <a:effectLst/>
                    <a:latin typeface="Arial" panose="020B0604020202020204" pitchFamily="34" charset="0"/>
                  </a:rPr>
                  <a:t>3</a:t>
                </a:r>
                <a:endParaRPr kumimoji="0" lang="zh-CN" altLang="zh-CN" sz="1800" i="0" u="none" strike="noStrike" cap="none" normalizeH="0" baseline="0">
                  <a:ln>
                    <a:noFill/>
                  </a:ln>
                  <a:solidFill>
                    <a:schemeClr val="tx1"/>
                  </a:solidFill>
                  <a:effectLst/>
                  <a:latin typeface="Arial" panose="020B0604020202020204" pitchFamily="34" charset="0"/>
                </a:endParaRPr>
              </a:p>
            </p:txBody>
          </p:sp>
          <p:sp>
            <p:nvSpPr>
              <p:cNvPr id="263" name="Rectangle 36">
                <a:extLst>
                  <a:ext uri="{FF2B5EF4-FFF2-40B4-BE49-F238E27FC236}">
                    <a16:creationId xmlns:a16="http://schemas.microsoft.com/office/drawing/2014/main" id="{D06BD76F-5FE1-49C3-9737-92A7A74EB9F8}"/>
                  </a:ext>
                </a:extLst>
              </p:cNvPr>
              <p:cNvSpPr>
                <a:spLocks noChangeArrowheads="1"/>
              </p:cNvSpPr>
              <p:nvPr/>
            </p:nvSpPr>
            <p:spPr bwMode="auto">
              <a:xfrm>
                <a:off x="3495676" y="5821362"/>
                <a:ext cx="641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i="0" u="none" strike="noStrike" cap="none" normalizeH="0" baseline="0">
                    <a:ln>
                      <a:noFill/>
                    </a:ln>
                    <a:solidFill>
                      <a:srgbClr val="262626"/>
                    </a:solidFill>
                    <a:effectLst/>
                    <a:latin typeface="Arial" panose="020B0604020202020204" pitchFamily="34" charset="0"/>
                  </a:rPr>
                  <a:t>4</a:t>
                </a:r>
                <a:endParaRPr kumimoji="0" lang="zh-CN" altLang="zh-CN" sz="1800" i="0" u="none" strike="noStrike" cap="none" normalizeH="0" baseline="0">
                  <a:ln>
                    <a:noFill/>
                  </a:ln>
                  <a:solidFill>
                    <a:schemeClr val="tx1"/>
                  </a:solidFill>
                  <a:effectLst/>
                  <a:latin typeface="Arial" panose="020B0604020202020204" pitchFamily="34" charset="0"/>
                </a:endParaRPr>
              </a:p>
            </p:txBody>
          </p:sp>
          <p:sp>
            <p:nvSpPr>
              <p:cNvPr id="264" name="Line 37">
                <a:extLst>
                  <a:ext uri="{FF2B5EF4-FFF2-40B4-BE49-F238E27FC236}">
                    <a16:creationId xmlns:a16="http://schemas.microsoft.com/office/drawing/2014/main" id="{72B5959D-9AD3-4E8C-959F-377CDA1482D2}"/>
                  </a:ext>
                </a:extLst>
              </p:cNvPr>
              <p:cNvSpPr>
                <a:spLocks noChangeShapeType="1"/>
              </p:cNvSpPr>
              <p:nvPr/>
            </p:nvSpPr>
            <p:spPr bwMode="auto">
              <a:xfrm flipV="1">
                <a:off x="2928938" y="5362575"/>
                <a:ext cx="0" cy="452437"/>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Line 38">
                <a:extLst>
                  <a:ext uri="{FF2B5EF4-FFF2-40B4-BE49-F238E27FC236}">
                    <a16:creationId xmlns:a16="http://schemas.microsoft.com/office/drawing/2014/main" id="{071018F3-A67B-4E1B-82AE-CDDB15234B98}"/>
                  </a:ext>
                </a:extLst>
              </p:cNvPr>
              <p:cNvSpPr>
                <a:spLocks noChangeShapeType="1"/>
              </p:cNvSpPr>
              <p:nvPr/>
            </p:nvSpPr>
            <p:spPr bwMode="auto">
              <a:xfrm flipV="1">
                <a:off x="3502026" y="5362575"/>
                <a:ext cx="0" cy="452437"/>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Line 39">
                <a:extLst>
                  <a:ext uri="{FF2B5EF4-FFF2-40B4-BE49-F238E27FC236}">
                    <a16:creationId xmlns:a16="http://schemas.microsoft.com/office/drawing/2014/main" id="{F5BBB058-8A29-4A40-B588-18EEF0298FEC}"/>
                  </a:ext>
                </a:extLst>
              </p:cNvPr>
              <p:cNvSpPr>
                <a:spLocks noChangeShapeType="1"/>
              </p:cNvSpPr>
              <p:nvPr/>
            </p:nvSpPr>
            <p:spPr bwMode="auto">
              <a:xfrm>
                <a:off x="2928938" y="5815013"/>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Line 40">
                <a:extLst>
                  <a:ext uri="{FF2B5EF4-FFF2-40B4-BE49-F238E27FC236}">
                    <a16:creationId xmlns:a16="http://schemas.microsoft.com/office/drawing/2014/main" id="{03BEAA59-4267-430B-9366-922D5EA34A69}"/>
                  </a:ext>
                </a:extLst>
              </p:cNvPr>
              <p:cNvSpPr>
                <a:spLocks noChangeShapeType="1"/>
              </p:cNvSpPr>
              <p:nvPr/>
            </p:nvSpPr>
            <p:spPr bwMode="auto">
              <a:xfrm>
                <a:off x="2928938" y="5757863"/>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Line 41">
                <a:extLst>
                  <a:ext uri="{FF2B5EF4-FFF2-40B4-BE49-F238E27FC236}">
                    <a16:creationId xmlns:a16="http://schemas.microsoft.com/office/drawing/2014/main" id="{EE2AD6A2-7A24-4ECF-9BDB-4E769526F56F}"/>
                  </a:ext>
                </a:extLst>
              </p:cNvPr>
              <p:cNvSpPr>
                <a:spLocks noChangeShapeType="1"/>
              </p:cNvSpPr>
              <p:nvPr/>
            </p:nvSpPr>
            <p:spPr bwMode="auto">
              <a:xfrm>
                <a:off x="2928938" y="5700713"/>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Line 42">
                <a:extLst>
                  <a:ext uri="{FF2B5EF4-FFF2-40B4-BE49-F238E27FC236}">
                    <a16:creationId xmlns:a16="http://schemas.microsoft.com/office/drawing/2014/main" id="{E362B852-0C50-4830-8BF4-B557A08DB37B}"/>
                  </a:ext>
                </a:extLst>
              </p:cNvPr>
              <p:cNvSpPr>
                <a:spLocks noChangeShapeType="1"/>
              </p:cNvSpPr>
              <p:nvPr/>
            </p:nvSpPr>
            <p:spPr bwMode="auto">
              <a:xfrm>
                <a:off x="2928938" y="5645150"/>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Line 43">
                <a:extLst>
                  <a:ext uri="{FF2B5EF4-FFF2-40B4-BE49-F238E27FC236}">
                    <a16:creationId xmlns:a16="http://schemas.microsoft.com/office/drawing/2014/main" id="{CDF5B11C-D1DF-48E8-A85A-CE97EEFBC2F9}"/>
                  </a:ext>
                </a:extLst>
              </p:cNvPr>
              <p:cNvSpPr>
                <a:spLocks noChangeShapeType="1"/>
              </p:cNvSpPr>
              <p:nvPr/>
            </p:nvSpPr>
            <p:spPr bwMode="auto">
              <a:xfrm>
                <a:off x="2928938" y="5588000"/>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Line 44">
                <a:extLst>
                  <a:ext uri="{FF2B5EF4-FFF2-40B4-BE49-F238E27FC236}">
                    <a16:creationId xmlns:a16="http://schemas.microsoft.com/office/drawing/2014/main" id="{20CCA4F0-D3E8-4D06-8D68-755C90852AA3}"/>
                  </a:ext>
                </a:extLst>
              </p:cNvPr>
              <p:cNvSpPr>
                <a:spLocks noChangeShapeType="1"/>
              </p:cNvSpPr>
              <p:nvPr/>
            </p:nvSpPr>
            <p:spPr bwMode="auto">
              <a:xfrm>
                <a:off x="2928938" y="5532438"/>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Line 45">
                <a:extLst>
                  <a:ext uri="{FF2B5EF4-FFF2-40B4-BE49-F238E27FC236}">
                    <a16:creationId xmlns:a16="http://schemas.microsoft.com/office/drawing/2014/main" id="{5B219E62-6CE4-4B1F-AD7E-8D0CE6DBAF6B}"/>
                  </a:ext>
                </a:extLst>
              </p:cNvPr>
              <p:cNvSpPr>
                <a:spLocks noChangeShapeType="1"/>
              </p:cNvSpPr>
              <p:nvPr/>
            </p:nvSpPr>
            <p:spPr bwMode="auto">
              <a:xfrm>
                <a:off x="2928938" y="5475288"/>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Line 46">
                <a:extLst>
                  <a:ext uri="{FF2B5EF4-FFF2-40B4-BE49-F238E27FC236}">
                    <a16:creationId xmlns:a16="http://schemas.microsoft.com/office/drawing/2014/main" id="{6A3DC905-9477-4AD2-8833-16D6B21DAA0B}"/>
                  </a:ext>
                </a:extLst>
              </p:cNvPr>
              <p:cNvSpPr>
                <a:spLocks noChangeShapeType="1"/>
              </p:cNvSpPr>
              <p:nvPr/>
            </p:nvSpPr>
            <p:spPr bwMode="auto">
              <a:xfrm>
                <a:off x="2928938" y="5418138"/>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Line 47">
                <a:extLst>
                  <a:ext uri="{FF2B5EF4-FFF2-40B4-BE49-F238E27FC236}">
                    <a16:creationId xmlns:a16="http://schemas.microsoft.com/office/drawing/2014/main" id="{93058129-EFBA-43DE-929F-3A2516A66442}"/>
                  </a:ext>
                </a:extLst>
              </p:cNvPr>
              <p:cNvSpPr>
                <a:spLocks noChangeShapeType="1"/>
              </p:cNvSpPr>
              <p:nvPr/>
            </p:nvSpPr>
            <p:spPr bwMode="auto">
              <a:xfrm>
                <a:off x="2928938" y="5362575"/>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Line 48">
                <a:extLst>
                  <a:ext uri="{FF2B5EF4-FFF2-40B4-BE49-F238E27FC236}">
                    <a16:creationId xmlns:a16="http://schemas.microsoft.com/office/drawing/2014/main" id="{A3519CFB-5C60-4190-91E9-CA1D3D9DB06D}"/>
                  </a:ext>
                </a:extLst>
              </p:cNvPr>
              <p:cNvSpPr>
                <a:spLocks noChangeShapeType="1"/>
              </p:cNvSpPr>
              <p:nvPr/>
            </p:nvSpPr>
            <p:spPr bwMode="auto">
              <a:xfrm flipH="1">
                <a:off x="3495676" y="5815013"/>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Line 49">
                <a:extLst>
                  <a:ext uri="{FF2B5EF4-FFF2-40B4-BE49-F238E27FC236}">
                    <a16:creationId xmlns:a16="http://schemas.microsoft.com/office/drawing/2014/main" id="{DF2DE432-FA46-43DE-B4B4-442B6D5B2BA5}"/>
                  </a:ext>
                </a:extLst>
              </p:cNvPr>
              <p:cNvSpPr>
                <a:spLocks noChangeShapeType="1"/>
              </p:cNvSpPr>
              <p:nvPr/>
            </p:nvSpPr>
            <p:spPr bwMode="auto">
              <a:xfrm flipH="1">
                <a:off x="3495676" y="5757863"/>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Line 50">
                <a:extLst>
                  <a:ext uri="{FF2B5EF4-FFF2-40B4-BE49-F238E27FC236}">
                    <a16:creationId xmlns:a16="http://schemas.microsoft.com/office/drawing/2014/main" id="{BB9828C0-573F-4DE9-A147-0AE34B64CC60}"/>
                  </a:ext>
                </a:extLst>
              </p:cNvPr>
              <p:cNvSpPr>
                <a:spLocks noChangeShapeType="1"/>
              </p:cNvSpPr>
              <p:nvPr/>
            </p:nvSpPr>
            <p:spPr bwMode="auto">
              <a:xfrm flipH="1">
                <a:off x="3495676" y="5700713"/>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Line 51">
                <a:extLst>
                  <a:ext uri="{FF2B5EF4-FFF2-40B4-BE49-F238E27FC236}">
                    <a16:creationId xmlns:a16="http://schemas.microsoft.com/office/drawing/2014/main" id="{4385EC71-04DA-474D-84DD-053EE0057B26}"/>
                  </a:ext>
                </a:extLst>
              </p:cNvPr>
              <p:cNvSpPr>
                <a:spLocks noChangeShapeType="1"/>
              </p:cNvSpPr>
              <p:nvPr/>
            </p:nvSpPr>
            <p:spPr bwMode="auto">
              <a:xfrm flipH="1">
                <a:off x="3495676" y="5645150"/>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Line 52">
                <a:extLst>
                  <a:ext uri="{FF2B5EF4-FFF2-40B4-BE49-F238E27FC236}">
                    <a16:creationId xmlns:a16="http://schemas.microsoft.com/office/drawing/2014/main" id="{4CC39A02-F3C3-40F4-91A1-E0EFA32B98B1}"/>
                  </a:ext>
                </a:extLst>
              </p:cNvPr>
              <p:cNvSpPr>
                <a:spLocks noChangeShapeType="1"/>
              </p:cNvSpPr>
              <p:nvPr/>
            </p:nvSpPr>
            <p:spPr bwMode="auto">
              <a:xfrm flipH="1">
                <a:off x="3495676" y="5588000"/>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Line 53">
                <a:extLst>
                  <a:ext uri="{FF2B5EF4-FFF2-40B4-BE49-F238E27FC236}">
                    <a16:creationId xmlns:a16="http://schemas.microsoft.com/office/drawing/2014/main" id="{F67FE9BF-C915-4CF3-8ADE-D2F25EEDD0CB}"/>
                  </a:ext>
                </a:extLst>
              </p:cNvPr>
              <p:cNvSpPr>
                <a:spLocks noChangeShapeType="1"/>
              </p:cNvSpPr>
              <p:nvPr/>
            </p:nvSpPr>
            <p:spPr bwMode="auto">
              <a:xfrm flipH="1">
                <a:off x="3495676" y="5532438"/>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Line 54">
                <a:extLst>
                  <a:ext uri="{FF2B5EF4-FFF2-40B4-BE49-F238E27FC236}">
                    <a16:creationId xmlns:a16="http://schemas.microsoft.com/office/drawing/2014/main" id="{A1CFB03F-8B74-4116-8CE1-C2C273AF2B19}"/>
                  </a:ext>
                </a:extLst>
              </p:cNvPr>
              <p:cNvSpPr>
                <a:spLocks noChangeShapeType="1"/>
              </p:cNvSpPr>
              <p:nvPr/>
            </p:nvSpPr>
            <p:spPr bwMode="auto">
              <a:xfrm flipH="1">
                <a:off x="3495676" y="5475288"/>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Line 55">
                <a:extLst>
                  <a:ext uri="{FF2B5EF4-FFF2-40B4-BE49-F238E27FC236}">
                    <a16:creationId xmlns:a16="http://schemas.microsoft.com/office/drawing/2014/main" id="{C0A3B2E1-4FAD-4DF7-89CD-93164A8DE7E2}"/>
                  </a:ext>
                </a:extLst>
              </p:cNvPr>
              <p:cNvSpPr>
                <a:spLocks noChangeShapeType="1"/>
              </p:cNvSpPr>
              <p:nvPr/>
            </p:nvSpPr>
            <p:spPr bwMode="auto">
              <a:xfrm flipH="1">
                <a:off x="3495676" y="5418138"/>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Line 56">
                <a:extLst>
                  <a:ext uri="{FF2B5EF4-FFF2-40B4-BE49-F238E27FC236}">
                    <a16:creationId xmlns:a16="http://schemas.microsoft.com/office/drawing/2014/main" id="{C6FFC653-1696-4A5E-9CD8-2F11389448D5}"/>
                  </a:ext>
                </a:extLst>
              </p:cNvPr>
              <p:cNvSpPr>
                <a:spLocks noChangeShapeType="1"/>
              </p:cNvSpPr>
              <p:nvPr/>
            </p:nvSpPr>
            <p:spPr bwMode="auto">
              <a:xfrm flipH="1">
                <a:off x="3495676" y="5362575"/>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Rectangle 57">
                <a:extLst>
                  <a:ext uri="{FF2B5EF4-FFF2-40B4-BE49-F238E27FC236}">
                    <a16:creationId xmlns:a16="http://schemas.microsoft.com/office/drawing/2014/main" id="{6FC5F041-3D30-4D01-B86F-A1AC89B05A35}"/>
                  </a:ext>
                </a:extLst>
              </p:cNvPr>
              <p:cNvSpPr>
                <a:spLocks noChangeArrowheads="1"/>
              </p:cNvSpPr>
              <p:nvPr/>
            </p:nvSpPr>
            <p:spPr bwMode="auto">
              <a:xfrm>
                <a:off x="2911476" y="5803900"/>
                <a:ext cx="641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i="0" u="none" strike="noStrike" cap="none" normalizeH="0" baseline="0">
                    <a:ln>
                      <a:noFill/>
                    </a:ln>
                    <a:solidFill>
                      <a:srgbClr val="262626"/>
                    </a:solidFill>
                    <a:effectLst/>
                    <a:latin typeface="Arial" panose="020B0604020202020204" pitchFamily="34" charset="0"/>
                  </a:rPr>
                  <a:t>0</a:t>
                </a:r>
                <a:endParaRPr kumimoji="0" lang="zh-CN" altLang="zh-CN" sz="1800" i="0" u="none" strike="noStrike" cap="none" normalizeH="0" baseline="0">
                  <a:ln>
                    <a:noFill/>
                  </a:ln>
                  <a:solidFill>
                    <a:schemeClr val="tx1"/>
                  </a:solidFill>
                  <a:effectLst/>
                  <a:latin typeface="Arial" panose="020B0604020202020204" pitchFamily="34" charset="0"/>
                </a:endParaRPr>
              </a:p>
            </p:txBody>
          </p:sp>
          <p:sp>
            <p:nvSpPr>
              <p:cNvPr id="285" name="Rectangle 58">
                <a:extLst>
                  <a:ext uri="{FF2B5EF4-FFF2-40B4-BE49-F238E27FC236}">
                    <a16:creationId xmlns:a16="http://schemas.microsoft.com/office/drawing/2014/main" id="{48757E0D-9752-4FEE-9B2F-A11590CB1C0A}"/>
                  </a:ext>
                </a:extLst>
              </p:cNvPr>
              <p:cNvSpPr>
                <a:spLocks noChangeArrowheads="1"/>
              </p:cNvSpPr>
              <p:nvPr/>
            </p:nvSpPr>
            <p:spPr bwMode="auto">
              <a:xfrm>
                <a:off x="2887663" y="5746750"/>
                <a:ext cx="2244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i="0" u="none" strike="noStrike" cap="none" normalizeH="0" baseline="0">
                    <a:ln>
                      <a:noFill/>
                    </a:ln>
                    <a:solidFill>
                      <a:srgbClr val="262626"/>
                    </a:solidFill>
                    <a:effectLst/>
                    <a:latin typeface="Arial" panose="020B0604020202020204" pitchFamily="34" charset="0"/>
                  </a:rPr>
                  <a:t>0.05</a:t>
                </a:r>
                <a:endParaRPr kumimoji="0" lang="zh-CN" altLang="zh-CN" sz="1800" i="0" u="none" strike="noStrike" cap="none" normalizeH="0" baseline="0">
                  <a:ln>
                    <a:noFill/>
                  </a:ln>
                  <a:solidFill>
                    <a:schemeClr val="tx1"/>
                  </a:solidFill>
                  <a:effectLst/>
                  <a:latin typeface="Arial" panose="020B0604020202020204" pitchFamily="34" charset="0"/>
                </a:endParaRPr>
              </a:p>
            </p:txBody>
          </p:sp>
          <p:sp>
            <p:nvSpPr>
              <p:cNvPr id="286" name="Rectangle 59">
                <a:extLst>
                  <a:ext uri="{FF2B5EF4-FFF2-40B4-BE49-F238E27FC236}">
                    <a16:creationId xmlns:a16="http://schemas.microsoft.com/office/drawing/2014/main" id="{39C74961-E08D-44E3-820D-F1A8CC6BD0CB}"/>
                  </a:ext>
                </a:extLst>
              </p:cNvPr>
              <p:cNvSpPr>
                <a:spLocks noChangeArrowheads="1"/>
              </p:cNvSpPr>
              <p:nvPr/>
            </p:nvSpPr>
            <p:spPr bwMode="auto">
              <a:xfrm>
                <a:off x="2897188" y="5689600"/>
                <a:ext cx="16030"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i="0" u="none" strike="noStrike" cap="none" normalizeH="0" baseline="0">
                    <a:ln>
                      <a:noFill/>
                    </a:ln>
                    <a:solidFill>
                      <a:srgbClr val="262626"/>
                    </a:solidFill>
                    <a:effectLst/>
                    <a:latin typeface="Arial" panose="020B0604020202020204" pitchFamily="34" charset="0"/>
                  </a:rPr>
                  <a:t>0.1</a:t>
                </a:r>
                <a:endParaRPr kumimoji="0" lang="zh-CN" altLang="zh-CN" sz="1800" i="0" u="none" strike="noStrike" cap="none" normalizeH="0" baseline="0">
                  <a:ln>
                    <a:noFill/>
                  </a:ln>
                  <a:solidFill>
                    <a:schemeClr val="tx1"/>
                  </a:solidFill>
                  <a:effectLst/>
                  <a:latin typeface="Arial" panose="020B0604020202020204" pitchFamily="34" charset="0"/>
                </a:endParaRPr>
              </a:p>
            </p:txBody>
          </p:sp>
          <p:sp>
            <p:nvSpPr>
              <p:cNvPr id="287" name="Rectangle 60">
                <a:extLst>
                  <a:ext uri="{FF2B5EF4-FFF2-40B4-BE49-F238E27FC236}">
                    <a16:creationId xmlns:a16="http://schemas.microsoft.com/office/drawing/2014/main" id="{47F95865-5C71-47C1-AB14-4A39D7162B7C}"/>
                  </a:ext>
                </a:extLst>
              </p:cNvPr>
              <p:cNvSpPr>
                <a:spLocks noChangeArrowheads="1"/>
              </p:cNvSpPr>
              <p:nvPr/>
            </p:nvSpPr>
            <p:spPr bwMode="auto">
              <a:xfrm>
                <a:off x="2887663" y="5634038"/>
                <a:ext cx="2244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i="0" u="none" strike="noStrike" cap="none" normalizeH="0" baseline="0">
                    <a:ln>
                      <a:noFill/>
                    </a:ln>
                    <a:solidFill>
                      <a:srgbClr val="262626"/>
                    </a:solidFill>
                    <a:effectLst/>
                    <a:latin typeface="Arial" panose="020B0604020202020204" pitchFamily="34" charset="0"/>
                  </a:rPr>
                  <a:t>0.15</a:t>
                </a:r>
                <a:endParaRPr kumimoji="0" lang="zh-CN" altLang="zh-CN" sz="1800" i="0" u="none" strike="noStrike" cap="none" normalizeH="0" baseline="0">
                  <a:ln>
                    <a:noFill/>
                  </a:ln>
                  <a:solidFill>
                    <a:schemeClr val="tx1"/>
                  </a:solidFill>
                  <a:effectLst/>
                  <a:latin typeface="Arial" panose="020B0604020202020204" pitchFamily="34" charset="0"/>
                </a:endParaRPr>
              </a:p>
            </p:txBody>
          </p:sp>
          <p:sp>
            <p:nvSpPr>
              <p:cNvPr id="288" name="Rectangle 61">
                <a:extLst>
                  <a:ext uri="{FF2B5EF4-FFF2-40B4-BE49-F238E27FC236}">
                    <a16:creationId xmlns:a16="http://schemas.microsoft.com/office/drawing/2014/main" id="{48ADBC23-FAF3-4E49-B029-AF7A3955F8F0}"/>
                  </a:ext>
                </a:extLst>
              </p:cNvPr>
              <p:cNvSpPr>
                <a:spLocks noChangeArrowheads="1"/>
              </p:cNvSpPr>
              <p:nvPr/>
            </p:nvSpPr>
            <p:spPr bwMode="auto">
              <a:xfrm>
                <a:off x="2897188" y="5578475"/>
                <a:ext cx="16030"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i="0" u="none" strike="noStrike" cap="none" normalizeH="0" baseline="0">
                    <a:ln>
                      <a:noFill/>
                    </a:ln>
                    <a:solidFill>
                      <a:srgbClr val="262626"/>
                    </a:solidFill>
                    <a:effectLst/>
                    <a:latin typeface="Arial" panose="020B0604020202020204" pitchFamily="34" charset="0"/>
                  </a:rPr>
                  <a:t>0.2</a:t>
                </a:r>
                <a:endParaRPr kumimoji="0" lang="zh-CN" altLang="zh-CN" sz="1800" i="0" u="none" strike="noStrike" cap="none" normalizeH="0" baseline="0">
                  <a:ln>
                    <a:noFill/>
                  </a:ln>
                  <a:solidFill>
                    <a:schemeClr val="tx1"/>
                  </a:solidFill>
                  <a:effectLst/>
                  <a:latin typeface="Arial" panose="020B0604020202020204" pitchFamily="34" charset="0"/>
                </a:endParaRPr>
              </a:p>
            </p:txBody>
          </p:sp>
          <p:sp>
            <p:nvSpPr>
              <p:cNvPr id="289" name="Rectangle 62">
                <a:extLst>
                  <a:ext uri="{FF2B5EF4-FFF2-40B4-BE49-F238E27FC236}">
                    <a16:creationId xmlns:a16="http://schemas.microsoft.com/office/drawing/2014/main" id="{5DFD37E6-5026-4598-814D-F2479AE7D73D}"/>
                  </a:ext>
                </a:extLst>
              </p:cNvPr>
              <p:cNvSpPr>
                <a:spLocks noChangeArrowheads="1"/>
              </p:cNvSpPr>
              <p:nvPr/>
            </p:nvSpPr>
            <p:spPr bwMode="auto">
              <a:xfrm>
                <a:off x="2887663" y="5521325"/>
                <a:ext cx="2244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i="0" u="none" strike="noStrike" cap="none" normalizeH="0" baseline="0">
                    <a:ln>
                      <a:noFill/>
                    </a:ln>
                    <a:solidFill>
                      <a:srgbClr val="262626"/>
                    </a:solidFill>
                    <a:effectLst/>
                    <a:latin typeface="Arial" panose="020B0604020202020204" pitchFamily="34" charset="0"/>
                  </a:rPr>
                  <a:t>0.25</a:t>
                </a:r>
                <a:endParaRPr kumimoji="0" lang="zh-CN" altLang="zh-CN" sz="1800" i="0" u="none" strike="noStrike" cap="none" normalizeH="0" baseline="0">
                  <a:ln>
                    <a:noFill/>
                  </a:ln>
                  <a:solidFill>
                    <a:schemeClr val="tx1"/>
                  </a:solidFill>
                  <a:effectLst/>
                  <a:latin typeface="Arial" panose="020B0604020202020204" pitchFamily="34" charset="0"/>
                </a:endParaRPr>
              </a:p>
            </p:txBody>
          </p:sp>
          <p:sp>
            <p:nvSpPr>
              <p:cNvPr id="290" name="Rectangle 63">
                <a:extLst>
                  <a:ext uri="{FF2B5EF4-FFF2-40B4-BE49-F238E27FC236}">
                    <a16:creationId xmlns:a16="http://schemas.microsoft.com/office/drawing/2014/main" id="{45022488-C804-4FA6-8BB4-858A3A09E28D}"/>
                  </a:ext>
                </a:extLst>
              </p:cNvPr>
              <p:cNvSpPr>
                <a:spLocks noChangeArrowheads="1"/>
              </p:cNvSpPr>
              <p:nvPr/>
            </p:nvSpPr>
            <p:spPr bwMode="auto">
              <a:xfrm>
                <a:off x="2897188" y="5464175"/>
                <a:ext cx="16030"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i="0" u="none" strike="noStrike" cap="none" normalizeH="0" baseline="0">
                    <a:ln>
                      <a:noFill/>
                    </a:ln>
                    <a:solidFill>
                      <a:srgbClr val="262626"/>
                    </a:solidFill>
                    <a:effectLst/>
                    <a:latin typeface="Arial" panose="020B0604020202020204" pitchFamily="34" charset="0"/>
                  </a:rPr>
                  <a:t>0.3</a:t>
                </a:r>
                <a:endParaRPr kumimoji="0" lang="zh-CN" altLang="zh-CN" sz="1800" i="0" u="none" strike="noStrike" cap="none" normalizeH="0" baseline="0">
                  <a:ln>
                    <a:noFill/>
                  </a:ln>
                  <a:solidFill>
                    <a:schemeClr val="tx1"/>
                  </a:solidFill>
                  <a:effectLst/>
                  <a:latin typeface="Arial" panose="020B0604020202020204" pitchFamily="34" charset="0"/>
                </a:endParaRPr>
              </a:p>
            </p:txBody>
          </p:sp>
          <p:sp>
            <p:nvSpPr>
              <p:cNvPr id="291" name="Rectangle 64">
                <a:extLst>
                  <a:ext uri="{FF2B5EF4-FFF2-40B4-BE49-F238E27FC236}">
                    <a16:creationId xmlns:a16="http://schemas.microsoft.com/office/drawing/2014/main" id="{C8A0B99B-E66D-4B32-BAA1-540C8A8C293E}"/>
                  </a:ext>
                </a:extLst>
              </p:cNvPr>
              <p:cNvSpPr>
                <a:spLocks noChangeArrowheads="1"/>
              </p:cNvSpPr>
              <p:nvPr/>
            </p:nvSpPr>
            <p:spPr bwMode="auto">
              <a:xfrm>
                <a:off x="2887663" y="5408613"/>
                <a:ext cx="22442"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i="0" u="none" strike="noStrike" cap="none" normalizeH="0" baseline="0">
                    <a:ln>
                      <a:noFill/>
                    </a:ln>
                    <a:solidFill>
                      <a:srgbClr val="262626"/>
                    </a:solidFill>
                    <a:effectLst/>
                    <a:latin typeface="Arial" panose="020B0604020202020204" pitchFamily="34" charset="0"/>
                  </a:rPr>
                  <a:t>0.35</a:t>
                </a:r>
                <a:endParaRPr kumimoji="0" lang="zh-CN" altLang="zh-CN" sz="1800" i="0" u="none" strike="noStrike" cap="none" normalizeH="0" baseline="0">
                  <a:ln>
                    <a:noFill/>
                  </a:ln>
                  <a:solidFill>
                    <a:schemeClr val="tx1"/>
                  </a:solidFill>
                  <a:effectLst/>
                  <a:latin typeface="Arial" panose="020B0604020202020204" pitchFamily="34" charset="0"/>
                </a:endParaRPr>
              </a:p>
            </p:txBody>
          </p:sp>
          <p:sp>
            <p:nvSpPr>
              <p:cNvPr id="292" name="Rectangle 65">
                <a:extLst>
                  <a:ext uri="{FF2B5EF4-FFF2-40B4-BE49-F238E27FC236}">
                    <a16:creationId xmlns:a16="http://schemas.microsoft.com/office/drawing/2014/main" id="{761E43FC-E81B-4933-96B9-F8297586539D}"/>
                  </a:ext>
                </a:extLst>
              </p:cNvPr>
              <p:cNvSpPr>
                <a:spLocks noChangeArrowheads="1"/>
              </p:cNvSpPr>
              <p:nvPr/>
            </p:nvSpPr>
            <p:spPr bwMode="auto">
              <a:xfrm>
                <a:off x="2897188" y="5351463"/>
                <a:ext cx="16030" cy="1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i="0" u="none" strike="noStrike" cap="none" normalizeH="0" baseline="0">
                    <a:ln>
                      <a:noFill/>
                    </a:ln>
                    <a:solidFill>
                      <a:srgbClr val="262626"/>
                    </a:solidFill>
                    <a:effectLst/>
                    <a:latin typeface="Arial" panose="020B0604020202020204" pitchFamily="34" charset="0"/>
                  </a:rPr>
                  <a:t>0.4</a:t>
                </a:r>
                <a:endParaRPr kumimoji="0" lang="zh-CN" altLang="zh-CN" sz="1800" i="0" u="none" strike="noStrike" cap="none" normalizeH="0" baseline="0">
                  <a:ln>
                    <a:noFill/>
                  </a:ln>
                  <a:solidFill>
                    <a:schemeClr val="tx1"/>
                  </a:solidFill>
                  <a:effectLst/>
                  <a:latin typeface="Arial" panose="020B0604020202020204" pitchFamily="34" charset="0"/>
                </a:endParaRPr>
              </a:p>
            </p:txBody>
          </p:sp>
        </p:grpSp>
        <p:sp>
          <p:nvSpPr>
            <p:cNvPr id="231" name="任意多边形: 形状 230">
              <a:extLst>
                <a:ext uri="{FF2B5EF4-FFF2-40B4-BE49-F238E27FC236}">
                  <a16:creationId xmlns:a16="http://schemas.microsoft.com/office/drawing/2014/main" id="{D09C31D4-60AF-4E48-A804-EFA6B8DC4C68}"/>
                </a:ext>
              </a:extLst>
            </p:cNvPr>
            <p:cNvSpPr/>
            <p:nvPr/>
          </p:nvSpPr>
          <p:spPr>
            <a:xfrm>
              <a:off x="2929467" y="5404310"/>
              <a:ext cx="567266" cy="409115"/>
            </a:xfrm>
            <a:custGeom>
              <a:avLst/>
              <a:gdLst>
                <a:gd name="connsiteX0" fmla="*/ 0 w 567266"/>
                <a:gd name="connsiteY0" fmla="*/ 409115 h 409115"/>
                <a:gd name="connsiteX1" fmla="*/ 57150 w 567266"/>
                <a:gd name="connsiteY1" fmla="*/ 254598 h 409115"/>
                <a:gd name="connsiteX2" fmla="*/ 104775 w 567266"/>
                <a:gd name="connsiteY2" fmla="*/ 306457 h 409115"/>
                <a:gd name="connsiteX3" fmla="*/ 182033 w 567266"/>
                <a:gd name="connsiteY3" fmla="*/ 93732 h 409115"/>
                <a:gd name="connsiteX4" fmla="*/ 251883 w 567266"/>
                <a:gd name="connsiteY4" fmla="*/ 146648 h 409115"/>
                <a:gd name="connsiteX5" fmla="*/ 300566 w 567266"/>
                <a:gd name="connsiteY5" fmla="*/ 101140 h 409115"/>
                <a:gd name="connsiteX6" fmla="*/ 343958 w 567266"/>
                <a:gd name="connsiteY6" fmla="*/ 138182 h 409115"/>
                <a:gd name="connsiteX7" fmla="*/ 404283 w 567266"/>
                <a:gd name="connsiteY7" fmla="*/ 89498 h 409115"/>
                <a:gd name="connsiteX8" fmla="*/ 452966 w 567266"/>
                <a:gd name="connsiteY8" fmla="*/ 1657 h 409115"/>
                <a:gd name="connsiteX9" fmla="*/ 506941 w 567266"/>
                <a:gd name="connsiteY9" fmla="*/ 64098 h 409115"/>
                <a:gd name="connsiteX10" fmla="*/ 567266 w 567266"/>
                <a:gd name="connsiteY10" fmla="*/ 409115 h 40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7266" h="409115">
                  <a:moveTo>
                    <a:pt x="0" y="409115"/>
                  </a:moveTo>
                  <a:cubicBezTo>
                    <a:pt x="19844" y="340411"/>
                    <a:pt x="39688" y="271708"/>
                    <a:pt x="57150" y="254598"/>
                  </a:cubicBezTo>
                  <a:cubicBezTo>
                    <a:pt x="74612" y="237488"/>
                    <a:pt x="83961" y="333268"/>
                    <a:pt x="104775" y="306457"/>
                  </a:cubicBezTo>
                  <a:cubicBezTo>
                    <a:pt x="125589" y="279646"/>
                    <a:pt x="157515" y="120367"/>
                    <a:pt x="182033" y="93732"/>
                  </a:cubicBezTo>
                  <a:cubicBezTo>
                    <a:pt x="206551" y="67097"/>
                    <a:pt x="232128" y="145413"/>
                    <a:pt x="251883" y="146648"/>
                  </a:cubicBezTo>
                  <a:cubicBezTo>
                    <a:pt x="271638" y="147883"/>
                    <a:pt x="285220" y="102551"/>
                    <a:pt x="300566" y="101140"/>
                  </a:cubicBezTo>
                  <a:cubicBezTo>
                    <a:pt x="315912" y="99729"/>
                    <a:pt x="326672" y="140122"/>
                    <a:pt x="343958" y="138182"/>
                  </a:cubicBezTo>
                  <a:cubicBezTo>
                    <a:pt x="361244" y="136242"/>
                    <a:pt x="386115" y="112252"/>
                    <a:pt x="404283" y="89498"/>
                  </a:cubicBezTo>
                  <a:cubicBezTo>
                    <a:pt x="422451" y="66744"/>
                    <a:pt x="435856" y="5890"/>
                    <a:pt x="452966" y="1657"/>
                  </a:cubicBezTo>
                  <a:cubicBezTo>
                    <a:pt x="470076" y="-2576"/>
                    <a:pt x="487891" y="-3812"/>
                    <a:pt x="506941" y="64098"/>
                  </a:cubicBezTo>
                  <a:cubicBezTo>
                    <a:pt x="525991" y="132008"/>
                    <a:pt x="546628" y="270561"/>
                    <a:pt x="567266" y="4091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a:extLst>
              <a:ext uri="{FF2B5EF4-FFF2-40B4-BE49-F238E27FC236}">
                <a16:creationId xmlns:a16="http://schemas.microsoft.com/office/drawing/2014/main" id="{E295A22B-B19F-49E0-8765-0A522EAB102B}"/>
              </a:ext>
            </a:extLst>
          </p:cNvPr>
          <p:cNvGrpSpPr/>
          <p:nvPr/>
        </p:nvGrpSpPr>
        <p:grpSpPr>
          <a:xfrm>
            <a:off x="3340076" y="4409592"/>
            <a:ext cx="739775" cy="554037"/>
            <a:chOff x="2832101" y="5321301"/>
            <a:chExt cx="739775" cy="554037"/>
          </a:xfrm>
        </p:grpSpPr>
        <p:grpSp>
          <p:nvGrpSpPr>
            <p:cNvPr id="167" name="组合 166">
              <a:extLst>
                <a:ext uri="{FF2B5EF4-FFF2-40B4-BE49-F238E27FC236}">
                  <a16:creationId xmlns:a16="http://schemas.microsoft.com/office/drawing/2014/main" id="{E1945E16-563F-41A0-A176-B2885BF24FD2}"/>
                </a:ext>
              </a:extLst>
            </p:cNvPr>
            <p:cNvGrpSpPr/>
            <p:nvPr/>
          </p:nvGrpSpPr>
          <p:grpSpPr>
            <a:xfrm>
              <a:off x="2832101" y="5321301"/>
              <a:ext cx="739775" cy="554037"/>
              <a:chOff x="2832101" y="5321301"/>
              <a:chExt cx="739775" cy="554037"/>
            </a:xfrm>
          </p:grpSpPr>
          <p:sp>
            <p:nvSpPr>
              <p:cNvPr id="169" name="AutoShape 3">
                <a:extLst>
                  <a:ext uri="{FF2B5EF4-FFF2-40B4-BE49-F238E27FC236}">
                    <a16:creationId xmlns:a16="http://schemas.microsoft.com/office/drawing/2014/main" id="{52F493F0-91B5-49BF-AEC8-5CC9CDDBBF4B}"/>
                  </a:ext>
                </a:extLst>
              </p:cNvPr>
              <p:cNvSpPr>
                <a:spLocks noChangeAspect="1" noChangeArrowheads="1" noTextEdit="1"/>
              </p:cNvSpPr>
              <p:nvPr/>
            </p:nvSpPr>
            <p:spPr bwMode="auto">
              <a:xfrm>
                <a:off x="2919413" y="5348288"/>
                <a:ext cx="5969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Rectangle 5">
                <a:extLst>
                  <a:ext uri="{FF2B5EF4-FFF2-40B4-BE49-F238E27FC236}">
                    <a16:creationId xmlns:a16="http://schemas.microsoft.com/office/drawing/2014/main" id="{20AD5A26-F0EF-4E3D-B6E4-D116B8274482}"/>
                  </a:ext>
                </a:extLst>
              </p:cNvPr>
              <p:cNvSpPr>
                <a:spLocks noChangeArrowheads="1"/>
              </p:cNvSpPr>
              <p:nvPr/>
            </p:nvSpPr>
            <p:spPr bwMode="auto">
              <a:xfrm>
                <a:off x="2832101" y="5321301"/>
                <a:ext cx="739775" cy="554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Rectangle 6">
                <a:extLst>
                  <a:ext uri="{FF2B5EF4-FFF2-40B4-BE49-F238E27FC236}">
                    <a16:creationId xmlns:a16="http://schemas.microsoft.com/office/drawing/2014/main" id="{F3E75506-91EB-474C-A188-0DB0ECBBAB0C}"/>
                  </a:ext>
                </a:extLst>
              </p:cNvPr>
              <p:cNvSpPr>
                <a:spLocks noChangeArrowheads="1"/>
              </p:cNvSpPr>
              <p:nvPr/>
            </p:nvSpPr>
            <p:spPr bwMode="auto">
              <a:xfrm>
                <a:off x="2832101" y="5321301"/>
                <a:ext cx="739775" cy="554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Line 8">
                <a:extLst>
                  <a:ext uri="{FF2B5EF4-FFF2-40B4-BE49-F238E27FC236}">
                    <a16:creationId xmlns:a16="http://schemas.microsoft.com/office/drawing/2014/main" id="{E46C741A-7773-40F9-A67A-46F54E177D9D}"/>
                  </a:ext>
                </a:extLst>
              </p:cNvPr>
              <p:cNvSpPr>
                <a:spLocks noChangeShapeType="1"/>
              </p:cNvSpPr>
              <p:nvPr/>
            </p:nvSpPr>
            <p:spPr bwMode="auto">
              <a:xfrm>
                <a:off x="2928938" y="5815013"/>
                <a:ext cx="573088"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Line 9">
                <a:extLst>
                  <a:ext uri="{FF2B5EF4-FFF2-40B4-BE49-F238E27FC236}">
                    <a16:creationId xmlns:a16="http://schemas.microsoft.com/office/drawing/2014/main" id="{37713E8F-916D-459A-9E78-AF6F3A6D0B0D}"/>
                  </a:ext>
                </a:extLst>
              </p:cNvPr>
              <p:cNvSpPr>
                <a:spLocks noChangeShapeType="1"/>
              </p:cNvSpPr>
              <p:nvPr/>
            </p:nvSpPr>
            <p:spPr bwMode="auto">
              <a:xfrm>
                <a:off x="2928938" y="5362575"/>
                <a:ext cx="573088"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Line 10">
                <a:extLst>
                  <a:ext uri="{FF2B5EF4-FFF2-40B4-BE49-F238E27FC236}">
                    <a16:creationId xmlns:a16="http://schemas.microsoft.com/office/drawing/2014/main" id="{8AD17D1D-6191-474F-BF7D-960BD57615AC}"/>
                  </a:ext>
                </a:extLst>
              </p:cNvPr>
              <p:cNvSpPr>
                <a:spLocks noChangeShapeType="1"/>
              </p:cNvSpPr>
              <p:nvPr/>
            </p:nvSpPr>
            <p:spPr bwMode="auto">
              <a:xfrm flipV="1">
                <a:off x="2928938"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Line 11">
                <a:extLst>
                  <a:ext uri="{FF2B5EF4-FFF2-40B4-BE49-F238E27FC236}">
                    <a16:creationId xmlns:a16="http://schemas.microsoft.com/office/drawing/2014/main" id="{D8E6C6A1-371A-4ABF-B5AB-1240D4207703}"/>
                  </a:ext>
                </a:extLst>
              </p:cNvPr>
              <p:cNvSpPr>
                <a:spLocks noChangeShapeType="1"/>
              </p:cNvSpPr>
              <p:nvPr/>
            </p:nvSpPr>
            <p:spPr bwMode="auto">
              <a:xfrm flipV="1">
                <a:off x="3000376"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Line 12">
                <a:extLst>
                  <a:ext uri="{FF2B5EF4-FFF2-40B4-BE49-F238E27FC236}">
                    <a16:creationId xmlns:a16="http://schemas.microsoft.com/office/drawing/2014/main" id="{A59DDF19-1811-40DC-90E2-665CA36F0C6E}"/>
                  </a:ext>
                </a:extLst>
              </p:cNvPr>
              <p:cNvSpPr>
                <a:spLocks noChangeShapeType="1"/>
              </p:cNvSpPr>
              <p:nvPr/>
            </p:nvSpPr>
            <p:spPr bwMode="auto">
              <a:xfrm flipV="1">
                <a:off x="3071813"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Line 13">
                <a:extLst>
                  <a:ext uri="{FF2B5EF4-FFF2-40B4-BE49-F238E27FC236}">
                    <a16:creationId xmlns:a16="http://schemas.microsoft.com/office/drawing/2014/main" id="{946DA42E-F589-4003-8B5D-CA25CECAB9E7}"/>
                  </a:ext>
                </a:extLst>
              </p:cNvPr>
              <p:cNvSpPr>
                <a:spLocks noChangeShapeType="1"/>
              </p:cNvSpPr>
              <p:nvPr/>
            </p:nvSpPr>
            <p:spPr bwMode="auto">
              <a:xfrm flipV="1">
                <a:off x="3143251"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Line 14">
                <a:extLst>
                  <a:ext uri="{FF2B5EF4-FFF2-40B4-BE49-F238E27FC236}">
                    <a16:creationId xmlns:a16="http://schemas.microsoft.com/office/drawing/2014/main" id="{337C91EE-1C09-42AA-974F-77C7E39D8CED}"/>
                  </a:ext>
                </a:extLst>
              </p:cNvPr>
              <p:cNvSpPr>
                <a:spLocks noChangeShapeType="1"/>
              </p:cNvSpPr>
              <p:nvPr/>
            </p:nvSpPr>
            <p:spPr bwMode="auto">
              <a:xfrm flipV="1">
                <a:off x="3214688"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Line 15">
                <a:extLst>
                  <a:ext uri="{FF2B5EF4-FFF2-40B4-BE49-F238E27FC236}">
                    <a16:creationId xmlns:a16="http://schemas.microsoft.com/office/drawing/2014/main" id="{44CE7DF9-4EBB-417A-8403-256B868F85D6}"/>
                  </a:ext>
                </a:extLst>
              </p:cNvPr>
              <p:cNvSpPr>
                <a:spLocks noChangeShapeType="1"/>
              </p:cNvSpPr>
              <p:nvPr/>
            </p:nvSpPr>
            <p:spPr bwMode="auto">
              <a:xfrm flipV="1">
                <a:off x="3286126"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Line 16">
                <a:extLst>
                  <a:ext uri="{FF2B5EF4-FFF2-40B4-BE49-F238E27FC236}">
                    <a16:creationId xmlns:a16="http://schemas.microsoft.com/office/drawing/2014/main" id="{66D61A90-6A37-4BAE-8865-C7A25BF15CE6}"/>
                  </a:ext>
                </a:extLst>
              </p:cNvPr>
              <p:cNvSpPr>
                <a:spLocks noChangeShapeType="1"/>
              </p:cNvSpPr>
              <p:nvPr/>
            </p:nvSpPr>
            <p:spPr bwMode="auto">
              <a:xfrm flipV="1">
                <a:off x="3359151"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Line 17">
                <a:extLst>
                  <a:ext uri="{FF2B5EF4-FFF2-40B4-BE49-F238E27FC236}">
                    <a16:creationId xmlns:a16="http://schemas.microsoft.com/office/drawing/2014/main" id="{3ADE0822-8653-4001-A231-E9D224138F05}"/>
                  </a:ext>
                </a:extLst>
              </p:cNvPr>
              <p:cNvSpPr>
                <a:spLocks noChangeShapeType="1"/>
              </p:cNvSpPr>
              <p:nvPr/>
            </p:nvSpPr>
            <p:spPr bwMode="auto">
              <a:xfrm flipV="1">
                <a:off x="3430588"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Line 18">
                <a:extLst>
                  <a:ext uri="{FF2B5EF4-FFF2-40B4-BE49-F238E27FC236}">
                    <a16:creationId xmlns:a16="http://schemas.microsoft.com/office/drawing/2014/main" id="{FF890DE2-A46E-4475-AF16-E1C264307070}"/>
                  </a:ext>
                </a:extLst>
              </p:cNvPr>
              <p:cNvSpPr>
                <a:spLocks noChangeShapeType="1"/>
              </p:cNvSpPr>
              <p:nvPr/>
            </p:nvSpPr>
            <p:spPr bwMode="auto">
              <a:xfrm flipV="1">
                <a:off x="3502026"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Line 19">
                <a:extLst>
                  <a:ext uri="{FF2B5EF4-FFF2-40B4-BE49-F238E27FC236}">
                    <a16:creationId xmlns:a16="http://schemas.microsoft.com/office/drawing/2014/main" id="{CFBD6486-1DB5-4571-AED0-75B0184269E2}"/>
                  </a:ext>
                </a:extLst>
              </p:cNvPr>
              <p:cNvSpPr>
                <a:spLocks noChangeShapeType="1"/>
              </p:cNvSpPr>
              <p:nvPr/>
            </p:nvSpPr>
            <p:spPr bwMode="auto">
              <a:xfrm>
                <a:off x="2928938"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Line 20">
                <a:extLst>
                  <a:ext uri="{FF2B5EF4-FFF2-40B4-BE49-F238E27FC236}">
                    <a16:creationId xmlns:a16="http://schemas.microsoft.com/office/drawing/2014/main" id="{CA7F8ADC-7A8F-4F25-AD8A-81026865FE4C}"/>
                  </a:ext>
                </a:extLst>
              </p:cNvPr>
              <p:cNvSpPr>
                <a:spLocks noChangeShapeType="1"/>
              </p:cNvSpPr>
              <p:nvPr/>
            </p:nvSpPr>
            <p:spPr bwMode="auto">
              <a:xfrm>
                <a:off x="3000376"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Line 21">
                <a:extLst>
                  <a:ext uri="{FF2B5EF4-FFF2-40B4-BE49-F238E27FC236}">
                    <a16:creationId xmlns:a16="http://schemas.microsoft.com/office/drawing/2014/main" id="{9F89ED36-BD3E-4D27-88E7-5B2EAFBBF39F}"/>
                  </a:ext>
                </a:extLst>
              </p:cNvPr>
              <p:cNvSpPr>
                <a:spLocks noChangeShapeType="1"/>
              </p:cNvSpPr>
              <p:nvPr/>
            </p:nvSpPr>
            <p:spPr bwMode="auto">
              <a:xfrm>
                <a:off x="3071813"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Line 22">
                <a:extLst>
                  <a:ext uri="{FF2B5EF4-FFF2-40B4-BE49-F238E27FC236}">
                    <a16:creationId xmlns:a16="http://schemas.microsoft.com/office/drawing/2014/main" id="{B0A41456-B843-4EF3-880D-9B7F3A1C93D3}"/>
                  </a:ext>
                </a:extLst>
              </p:cNvPr>
              <p:cNvSpPr>
                <a:spLocks noChangeShapeType="1"/>
              </p:cNvSpPr>
              <p:nvPr/>
            </p:nvSpPr>
            <p:spPr bwMode="auto">
              <a:xfrm>
                <a:off x="3143251"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Line 23">
                <a:extLst>
                  <a:ext uri="{FF2B5EF4-FFF2-40B4-BE49-F238E27FC236}">
                    <a16:creationId xmlns:a16="http://schemas.microsoft.com/office/drawing/2014/main" id="{E13B4A9A-6C92-4C7B-835D-2F0706F3B366}"/>
                  </a:ext>
                </a:extLst>
              </p:cNvPr>
              <p:cNvSpPr>
                <a:spLocks noChangeShapeType="1"/>
              </p:cNvSpPr>
              <p:nvPr/>
            </p:nvSpPr>
            <p:spPr bwMode="auto">
              <a:xfrm>
                <a:off x="3214688"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Line 24">
                <a:extLst>
                  <a:ext uri="{FF2B5EF4-FFF2-40B4-BE49-F238E27FC236}">
                    <a16:creationId xmlns:a16="http://schemas.microsoft.com/office/drawing/2014/main" id="{CCE586F7-8C74-451D-8CE3-E5E663401F9D}"/>
                  </a:ext>
                </a:extLst>
              </p:cNvPr>
              <p:cNvSpPr>
                <a:spLocks noChangeShapeType="1"/>
              </p:cNvSpPr>
              <p:nvPr/>
            </p:nvSpPr>
            <p:spPr bwMode="auto">
              <a:xfrm>
                <a:off x="3286126"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Line 25">
                <a:extLst>
                  <a:ext uri="{FF2B5EF4-FFF2-40B4-BE49-F238E27FC236}">
                    <a16:creationId xmlns:a16="http://schemas.microsoft.com/office/drawing/2014/main" id="{2A0661A5-4D1A-42AF-98A4-7D41247C75E4}"/>
                  </a:ext>
                </a:extLst>
              </p:cNvPr>
              <p:cNvSpPr>
                <a:spLocks noChangeShapeType="1"/>
              </p:cNvSpPr>
              <p:nvPr/>
            </p:nvSpPr>
            <p:spPr bwMode="auto">
              <a:xfrm>
                <a:off x="3359151"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Line 26">
                <a:extLst>
                  <a:ext uri="{FF2B5EF4-FFF2-40B4-BE49-F238E27FC236}">
                    <a16:creationId xmlns:a16="http://schemas.microsoft.com/office/drawing/2014/main" id="{1E4614EB-7DB1-4CDA-B2AA-7433CA3F91EC}"/>
                  </a:ext>
                </a:extLst>
              </p:cNvPr>
              <p:cNvSpPr>
                <a:spLocks noChangeShapeType="1"/>
              </p:cNvSpPr>
              <p:nvPr/>
            </p:nvSpPr>
            <p:spPr bwMode="auto">
              <a:xfrm>
                <a:off x="3430588"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Line 27">
                <a:extLst>
                  <a:ext uri="{FF2B5EF4-FFF2-40B4-BE49-F238E27FC236}">
                    <a16:creationId xmlns:a16="http://schemas.microsoft.com/office/drawing/2014/main" id="{AD1C4333-1FD6-4985-8F3D-1E8C01BE21B0}"/>
                  </a:ext>
                </a:extLst>
              </p:cNvPr>
              <p:cNvSpPr>
                <a:spLocks noChangeShapeType="1"/>
              </p:cNvSpPr>
              <p:nvPr/>
            </p:nvSpPr>
            <p:spPr bwMode="auto">
              <a:xfrm>
                <a:off x="3502026"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Rectangle 28">
                <a:extLst>
                  <a:ext uri="{FF2B5EF4-FFF2-40B4-BE49-F238E27FC236}">
                    <a16:creationId xmlns:a16="http://schemas.microsoft.com/office/drawing/2014/main" id="{A4B3574B-40F0-4AFA-B17B-1D6F2397E371}"/>
                  </a:ext>
                </a:extLst>
              </p:cNvPr>
              <p:cNvSpPr>
                <a:spLocks noChangeArrowheads="1"/>
              </p:cNvSpPr>
              <p:nvPr/>
            </p:nvSpPr>
            <p:spPr bwMode="auto">
              <a:xfrm>
                <a:off x="2921001" y="5821362"/>
                <a:ext cx="333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3" name="Rectangle 29">
                <a:extLst>
                  <a:ext uri="{FF2B5EF4-FFF2-40B4-BE49-F238E27FC236}">
                    <a16:creationId xmlns:a16="http://schemas.microsoft.com/office/drawing/2014/main" id="{AB173D5E-365E-47EA-A001-68AAD447500F}"/>
                  </a:ext>
                </a:extLst>
              </p:cNvPr>
              <p:cNvSpPr>
                <a:spLocks noChangeArrowheads="1"/>
              </p:cNvSpPr>
              <p:nvPr/>
            </p:nvSpPr>
            <p:spPr bwMode="auto">
              <a:xfrm>
                <a:off x="2992438" y="5821362"/>
                <a:ext cx="333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4" name="Rectangle 30">
                <a:extLst>
                  <a:ext uri="{FF2B5EF4-FFF2-40B4-BE49-F238E27FC236}">
                    <a16:creationId xmlns:a16="http://schemas.microsoft.com/office/drawing/2014/main" id="{2E3AD393-A98D-4897-9010-602CE43A5416}"/>
                  </a:ext>
                </a:extLst>
              </p:cNvPr>
              <p:cNvSpPr>
                <a:spLocks noChangeArrowheads="1"/>
              </p:cNvSpPr>
              <p:nvPr/>
            </p:nvSpPr>
            <p:spPr bwMode="auto">
              <a:xfrm>
                <a:off x="3063876" y="5821362"/>
                <a:ext cx="333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5" name="Rectangle 31">
                <a:extLst>
                  <a:ext uri="{FF2B5EF4-FFF2-40B4-BE49-F238E27FC236}">
                    <a16:creationId xmlns:a16="http://schemas.microsoft.com/office/drawing/2014/main" id="{939CA2AA-A8E2-4740-954E-FBA0287359A6}"/>
                  </a:ext>
                </a:extLst>
              </p:cNvPr>
              <p:cNvSpPr>
                <a:spLocks noChangeArrowheads="1"/>
              </p:cNvSpPr>
              <p:nvPr/>
            </p:nvSpPr>
            <p:spPr bwMode="auto">
              <a:xfrm>
                <a:off x="3135313" y="5821362"/>
                <a:ext cx="333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6" name="Rectangle 32">
                <a:extLst>
                  <a:ext uri="{FF2B5EF4-FFF2-40B4-BE49-F238E27FC236}">
                    <a16:creationId xmlns:a16="http://schemas.microsoft.com/office/drawing/2014/main" id="{0AD7BED7-678E-474A-BABE-30A80E9AD8EC}"/>
                  </a:ext>
                </a:extLst>
              </p:cNvPr>
              <p:cNvSpPr>
                <a:spLocks noChangeArrowheads="1"/>
              </p:cNvSpPr>
              <p:nvPr/>
            </p:nvSpPr>
            <p:spPr bwMode="auto">
              <a:xfrm>
                <a:off x="3209926" y="5821362"/>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7" name="Rectangle 33">
                <a:extLst>
                  <a:ext uri="{FF2B5EF4-FFF2-40B4-BE49-F238E27FC236}">
                    <a16:creationId xmlns:a16="http://schemas.microsoft.com/office/drawing/2014/main" id="{97D0537B-A2E7-45CA-A62E-4F945110220D}"/>
                  </a:ext>
                </a:extLst>
              </p:cNvPr>
              <p:cNvSpPr>
                <a:spLocks noChangeArrowheads="1"/>
              </p:cNvSpPr>
              <p:nvPr/>
            </p:nvSpPr>
            <p:spPr bwMode="auto">
              <a:xfrm>
                <a:off x="3281363" y="5821362"/>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8" name="Rectangle 34">
                <a:extLst>
                  <a:ext uri="{FF2B5EF4-FFF2-40B4-BE49-F238E27FC236}">
                    <a16:creationId xmlns:a16="http://schemas.microsoft.com/office/drawing/2014/main" id="{7CED300F-17BB-4E9F-AF74-1DA5786414FF}"/>
                  </a:ext>
                </a:extLst>
              </p:cNvPr>
              <p:cNvSpPr>
                <a:spLocks noChangeArrowheads="1"/>
              </p:cNvSpPr>
              <p:nvPr/>
            </p:nvSpPr>
            <p:spPr bwMode="auto">
              <a:xfrm>
                <a:off x="3354388" y="5821362"/>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9" name="Rectangle 35">
                <a:extLst>
                  <a:ext uri="{FF2B5EF4-FFF2-40B4-BE49-F238E27FC236}">
                    <a16:creationId xmlns:a16="http://schemas.microsoft.com/office/drawing/2014/main" id="{BCACF0A1-6AA4-40A6-96D2-F6FF5159DC27}"/>
                  </a:ext>
                </a:extLst>
              </p:cNvPr>
              <p:cNvSpPr>
                <a:spLocks noChangeArrowheads="1"/>
              </p:cNvSpPr>
              <p:nvPr/>
            </p:nvSpPr>
            <p:spPr bwMode="auto">
              <a:xfrm>
                <a:off x="3425826" y="5821362"/>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0" name="Rectangle 36">
                <a:extLst>
                  <a:ext uri="{FF2B5EF4-FFF2-40B4-BE49-F238E27FC236}">
                    <a16:creationId xmlns:a16="http://schemas.microsoft.com/office/drawing/2014/main" id="{4B9836AF-7612-40D8-93F5-F774F9175CA3}"/>
                  </a:ext>
                </a:extLst>
              </p:cNvPr>
              <p:cNvSpPr>
                <a:spLocks noChangeArrowheads="1"/>
              </p:cNvSpPr>
              <p:nvPr/>
            </p:nvSpPr>
            <p:spPr bwMode="auto">
              <a:xfrm>
                <a:off x="3495676" y="5821362"/>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1" name="Line 37">
                <a:extLst>
                  <a:ext uri="{FF2B5EF4-FFF2-40B4-BE49-F238E27FC236}">
                    <a16:creationId xmlns:a16="http://schemas.microsoft.com/office/drawing/2014/main" id="{8C86E38F-7A8A-417D-A0AB-90C10B47C3CE}"/>
                  </a:ext>
                </a:extLst>
              </p:cNvPr>
              <p:cNvSpPr>
                <a:spLocks noChangeShapeType="1"/>
              </p:cNvSpPr>
              <p:nvPr/>
            </p:nvSpPr>
            <p:spPr bwMode="auto">
              <a:xfrm flipV="1">
                <a:off x="2928938" y="5362575"/>
                <a:ext cx="0" cy="452437"/>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Line 38">
                <a:extLst>
                  <a:ext uri="{FF2B5EF4-FFF2-40B4-BE49-F238E27FC236}">
                    <a16:creationId xmlns:a16="http://schemas.microsoft.com/office/drawing/2014/main" id="{7AFE523A-390F-49B2-B699-2966F97513E7}"/>
                  </a:ext>
                </a:extLst>
              </p:cNvPr>
              <p:cNvSpPr>
                <a:spLocks noChangeShapeType="1"/>
              </p:cNvSpPr>
              <p:nvPr/>
            </p:nvSpPr>
            <p:spPr bwMode="auto">
              <a:xfrm flipV="1">
                <a:off x="3502026" y="5362575"/>
                <a:ext cx="0" cy="452437"/>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Line 39">
                <a:extLst>
                  <a:ext uri="{FF2B5EF4-FFF2-40B4-BE49-F238E27FC236}">
                    <a16:creationId xmlns:a16="http://schemas.microsoft.com/office/drawing/2014/main" id="{05E9DD87-C298-4C48-817E-5F0E62EBD57D}"/>
                  </a:ext>
                </a:extLst>
              </p:cNvPr>
              <p:cNvSpPr>
                <a:spLocks noChangeShapeType="1"/>
              </p:cNvSpPr>
              <p:nvPr/>
            </p:nvSpPr>
            <p:spPr bwMode="auto">
              <a:xfrm>
                <a:off x="2928938" y="5815013"/>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Line 40">
                <a:extLst>
                  <a:ext uri="{FF2B5EF4-FFF2-40B4-BE49-F238E27FC236}">
                    <a16:creationId xmlns:a16="http://schemas.microsoft.com/office/drawing/2014/main" id="{67CA6959-D1EF-448C-9020-700E4BDE2C37}"/>
                  </a:ext>
                </a:extLst>
              </p:cNvPr>
              <p:cNvSpPr>
                <a:spLocks noChangeShapeType="1"/>
              </p:cNvSpPr>
              <p:nvPr/>
            </p:nvSpPr>
            <p:spPr bwMode="auto">
              <a:xfrm>
                <a:off x="2928938" y="5757863"/>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Line 41">
                <a:extLst>
                  <a:ext uri="{FF2B5EF4-FFF2-40B4-BE49-F238E27FC236}">
                    <a16:creationId xmlns:a16="http://schemas.microsoft.com/office/drawing/2014/main" id="{6FFDCD4C-7A42-422A-ACFB-3E3C1C77C288}"/>
                  </a:ext>
                </a:extLst>
              </p:cNvPr>
              <p:cNvSpPr>
                <a:spLocks noChangeShapeType="1"/>
              </p:cNvSpPr>
              <p:nvPr/>
            </p:nvSpPr>
            <p:spPr bwMode="auto">
              <a:xfrm>
                <a:off x="2928938" y="5700713"/>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Line 42">
                <a:extLst>
                  <a:ext uri="{FF2B5EF4-FFF2-40B4-BE49-F238E27FC236}">
                    <a16:creationId xmlns:a16="http://schemas.microsoft.com/office/drawing/2014/main" id="{58FFF616-3702-4E97-8D36-197ABC83F687}"/>
                  </a:ext>
                </a:extLst>
              </p:cNvPr>
              <p:cNvSpPr>
                <a:spLocks noChangeShapeType="1"/>
              </p:cNvSpPr>
              <p:nvPr/>
            </p:nvSpPr>
            <p:spPr bwMode="auto">
              <a:xfrm>
                <a:off x="2928938" y="5645150"/>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Line 43">
                <a:extLst>
                  <a:ext uri="{FF2B5EF4-FFF2-40B4-BE49-F238E27FC236}">
                    <a16:creationId xmlns:a16="http://schemas.microsoft.com/office/drawing/2014/main" id="{F07CFBA4-1049-4FDC-8752-5D3855888548}"/>
                  </a:ext>
                </a:extLst>
              </p:cNvPr>
              <p:cNvSpPr>
                <a:spLocks noChangeShapeType="1"/>
              </p:cNvSpPr>
              <p:nvPr/>
            </p:nvSpPr>
            <p:spPr bwMode="auto">
              <a:xfrm>
                <a:off x="2928938" y="5588000"/>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Line 44">
                <a:extLst>
                  <a:ext uri="{FF2B5EF4-FFF2-40B4-BE49-F238E27FC236}">
                    <a16:creationId xmlns:a16="http://schemas.microsoft.com/office/drawing/2014/main" id="{DAB0FB77-496F-4150-9135-D1D8D9E786C9}"/>
                  </a:ext>
                </a:extLst>
              </p:cNvPr>
              <p:cNvSpPr>
                <a:spLocks noChangeShapeType="1"/>
              </p:cNvSpPr>
              <p:nvPr/>
            </p:nvSpPr>
            <p:spPr bwMode="auto">
              <a:xfrm>
                <a:off x="2928938" y="5532438"/>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Line 45">
                <a:extLst>
                  <a:ext uri="{FF2B5EF4-FFF2-40B4-BE49-F238E27FC236}">
                    <a16:creationId xmlns:a16="http://schemas.microsoft.com/office/drawing/2014/main" id="{D2D8FA20-8A5B-4603-A56A-3AB2F7DE6894}"/>
                  </a:ext>
                </a:extLst>
              </p:cNvPr>
              <p:cNvSpPr>
                <a:spLocks noChangeShapeType="1"/>
              </p:cNvSpPr>
              <p:nvPr/>
            </p:nvSpPr>
            <p:spPr bwMode="auto">
              <a:xfrm>
                <a:off x="2928938" y="5475288"/>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Line 46">
                <a:extLst>
                  <a:ext uri="{FF2B5EF4-FFF2-40B4-BE49-F238E27FC236}">
                    <a16:creationId xmlns:a16="http://schemas.microsoft.com/office/drawing/2014/main" id="{E8678498-7E0D-44EE-9602-21B91D00FFE8}"/>
                  </a:ext>
                </a:extLst>
              </p:cNvPr>
              <p:cNvSpPr>
                <a:spLocks noChangeShapeType="1"/>
              </p:cNvSpPr>
              <p:nvPr/>
            </p:nvSpPr>
            <p:spPr bwMode="auto">
              <a:xfrm>
                <a:off x="2928938" y="5418138"/>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Line 47">
                <a:extLst>
                  <a:ext uri="{FF2B5EF4-FFF2-40B4-BE49-F238E27FC236}">
                    <a16:creationId xmlns:a16="http://schemas.microsoft.com/office/drawing/2014/main" id="{A5B643A9-6328-4FB4-98D1-4A66DD5DBD71}"/>
                  </a:ext>
                </a:extLst>
              </p:cNvPr>
              <p:cNvSpPr>
                <a:spLocks noChangeShapeType="1"/>
              </p:cNvSpPr>
              <p:nvPr/>
            </p:nvSpPr>
            <p:spPr bwMode="auto">
              <a:xfrm>
                <a:off x="2928938" y="5362575"/>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Line 48">
                <a:extLst>
                  <a:ext uri="{FF2B5EF4-FFF2-40B4-BE49-F238E27FC236}">
                    <a16:creationId xmlns:a16="http://schemas.microsoft.com/office/drawing/2014/main" id="{57A0D303-FB2D-46A9-A70D-62DE1D7C85D0}"/>
                  </a:ext>
                </a:extLst>
              </p:cNvPr>
              <p:cNvSpPr>
                <a:spLocks noChangeShapeType="1"/>
              </p:cNvSpPr>
              <p:nvPr/>
            </p:nvSpPr>
            <p:spPr bwMode="auto">
              <a:xfrm flipH="1">
                <a:off x="3495676" y="5815013"/>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Line 49">
                <a:extLst>
                  <a:ext uri="{FF2B5EF4-FFF2-40B4-BE49-F238E27FC236}">
                    <a16:creationId xmlns:a16="http://schemas.microsoft.com/office/drawing/2014/main" id="{4156E5D1-9110-4759-968A-FB631AC204FD}"/>
                  </a:ext>
                </a:extLst>
              </p:cNvPr>
              <p:cNvSpPr>
                <a:spLocks noChangeShapeType="1"/>
              </p:cNvSpPr>
              <p:nvPr/>
            </p:nvSpPr>
            <p:spPr bwMode="auto">
              <a:xfrm flipH="1">
                <a:off x="3495676" y="5757863"/>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Line 50">
                <a:extLst>
                  <a:ext uri="{FF2B5EF4-FFF2-40B4-BE49-F238E27FC236}">
                    <a16:creationId xmlns:a16="http://schemas.microsoft.com/office/drawing/2014/main" id="{CD8753B9-22A8-480E-8855-6A3AE5A8462A}"/>
                  </a:ext>
                </a:extLst>
              </p:cNvPr>
              <p:cNvSpPr>
                <a:spLocks noChangeShapeType="1"/>
              </p:cNvSpPr>
              <p:nvPr/>
            </p:nvSpPr>
            <p:spPr bwMode="auto">
              <a:xfrm flipH="1">
                <a:off x="3495676" y="5700713"/>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Line 51">
                <a:extLst>
                  <a:ext uri="{FF2B5EF4-FFF2-40B4-BE49-F238E27FC236}">
                    <a16:creationId xmlns:a16="http://schemas.microsoft.com/office/drawing/2014/main" id="{2A6D1FDC-B0F5-4001-A76D-2DF6C8E348A7}"/>
                  </a:ext>
                </a:extLst>
              </p:cNvPr>
              <p:cNvSpPr>
                <a:spLocks noChangeShapeType="1"/>
              </p:cNvSpPr>
              <p:nvPr/>
            </p:nvSpPr>
            <p:spPr bwMode="auto">
              <a:xfrm flipH="1">
                <a:off x="3495676" y="5645150"/>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Line 52">
                <a:extLst>
                  <a:ext uri="{FF2B5EF4-FFF2-40B4-BE49-F238E27FC236}">
                    <a16:creationId xmlns:a16="http://schemas.microsoft.com/office/drawing/2014/main" id="{5C8F4712-10D7-4052-B017-8EA6984B8474}"/>
                  </a:ext>
                </a:extLst>
              </p:cNvPr>
              <p:cNvSpPr>
                <a:spLocks noChangeShapeType="1"/>
              </p:cNvSpPr>
              <p:nvPr/>
            </p:nvSpPr>
            <p:spPr bwMode="auto">
              <a:xfrm flipH="1">
                <a:off x="3495676" y="5588000"/>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Line 53">
                <a:extLst>
                  <a:ext uri="{FF2B5EF4-FFF2-40B4-BE49-F238E27FC236}">
                    <a16:creationId xmlns:a16="http://schemas.microsoft.com/office/drawing/2014/main" id="{B501EBDE-6EA9-4370-B77F-AEE2CC935D7A}"/>
                  </a:ext>
                </a:extLst>
              </p:cNvPr>
              <p:cNvSpPr>
                <a:spLocks noChangeShapeType="1"/>
              </p:cNvSpPr>
              <p:nvPr/>
            </p:nvSpPr>
            <p:spPr bwMode="auto">
              <a:xfrm flipH="1">
                <a:off x="3495676" y="5532438"/>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Line 54">
                <a:extLst>
                  <a:ext uri="{FF2B5EF4-FFF2-40B4-BE49-F238E27FC236}">
                    <a16:creationId xmlns:a16="http://schemas.microsoft.com/office/drawing/2014/main" id="{9940F29F-557A-47BD-ACE8-88FFF80244D5}"/>
                  </a:ext>
                </a:extLst>
              </p:cNvPr>
              <p:cNvSpPr>
                <a:spLocks noChangeShapeType="1"/>
              </p:cNvSpPr>
              <p:nvPr/>
            </p:nvSpPr>
            <p:spPr bwMode="auto">
              <a:xfrm flipH="1">
                <a:off x="3495676" y="5475288"/>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Line 55">
                <a:extLst>
                  <a:ext uri="{FF2B5EF4-FFF2-40B4-BE49-F238E27FC236}">
                    <a16:creationId xmlns:a16="http://schemas.microsoft.com/office/drawing/2014/main" id="{62DF9253-08F8-49BA-9304-61AAD3A9BB42}"/>
                  </a:ext>
                </a:extLst>
              </p:cNvPr>
              <p:cNvSpPr>
                <a:spLocks noChangeShapeType="1"/>
              </p:cNvSpPr>
              <p:nvPr/>
            </p:nvSpPr>
            <p:spPr bwMode="auto">
              <a:xfrm flipH="1">
                <a:off x="3495676" y="5418138"/>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Line 56">
                <a:extLst>
                  <a:ext uri="{FF2B5EF4-FFF2-40B4-BE49-F238E27FC236}">
                    <a16:creationId xmlns:a16="http://schemas.microsoft.com/office/drawing/2014/main" id="{A6D52F72-C05E-49AA-958A-62BC6BEBDEB4}"/>
                  </a:ext>
                </a:extLst>
              </p:cNvPr>
              <p:cNvSpPr>
                <a:spLocks noChangeShapeType="1"/>
              </p:cNvSpPr>
              <p:nvPr/>
            </p:nvSpPr>
            <p:spPr bwMode="auto">
              <a:xfrm flipH="1">
                <a:off x="3495676" y="5362575"/>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Rectangle 57">
                <a:extLst>
                  <a:ext uri="{FF2B5EF4-FFF2-40B4-BE49-F238E27FC236}">
                    <a16:creationId xmlns:a16="http://schemas.microsoft.com/office/drawing/2014/main" id="{27B9C249-C64C-49BE-AB1B-2C6FDEC70289}"/>
                  </a:ext>
                </a:extLst>
              </p:cNvPr>
              <p:cNvSpPr>
                <a:spLocks noChangeArrowheads="1"/>
              </p:cNvSpPr>
              <p:nvPr/>
            </p:nvSpPr>
            <p:spPr bwMode="auto">
              <a:xfrm>
                <a:off x="2911476" y="5803900"/>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2" name="Rectangle 58">
                <a:extLst>
                  <a:ext uri="{FF2B5EF4-FFF2-40B4-BE49-F238E27FC236}">
                    <a16:creationId xmlns:a16="http://schemas.microsoft.com/office/drawing/2014/main" id="{310EFF3A-CAAA-4B9E-BEEE-C5782502EE46}"/>
                  </a:ext>
                </a:extLst>
              </p:cNvPr>
              <p:cNvSpPr>
                <a:spLocks noChangeArrowheads="1"/>
              </p:cNvSpPr>
              <p:nvPr/>
            </p:nvSpPr>
            <p:spPr bwMode="auto">
              <a:xfrm>
                <a:off x="2887663" y="5746750"/>
                <a:ext cx="587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0.05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3" name="Rectangle 59">
                <a:extLst>
                  <a:ext uri="{FF2B5EF4-FFF2-40B4-BE49-F238E27FC236}">
                    <a16:creationId xmlns:a16="http://schemas.microsoft.com/office/drawing/2014/main" id="{431F872F-F086-4B01-BAFA-080595D3BE27}"/>
                  </a:ext>
                </a:extLst>
              </p:cNvPr>
              <p:cNvSpPr>
                <a:spLocks noChangeArrowheads="1"/>
              </p:cNvSpPr>
              <p:nvPr/>
            </p:nvSpPr>
            <p:spPr bwMode="auto">
              <a:xfrm>
                <a:off x="2897188" y="5689600"/>
                <a:ext cx="4445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4" name="Rectangle 60">
                <a:extLst>
                  <a:ext uri="{FF2B5EF4-FFF2-40B4-BE49-F238E27FC236}">
                    <a16:creationId xmlns:a16="http://schemas.microsoft.com/office/drawing/2014/main" id="{347D5242-E4DA-4A20-8FF5-749B7B221DFA}"/>
                  </a:ext>
                </a:extLst>
              </p:cNvPr>
              <p:cNvSpPr>
                <a:spLocks noChangeArrowheads="1"/>
              </p:cNvSpPr>
              <p:nvPr/>
            </p:nvSpPr>
            <p:spPr bwMode="auto">
              <a:xfrm>
                <a:off x="2887663" y="5634038"/>
                <a:ext cx="587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0.15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5" name="Rectangle 61">
                <a:extLst>
                  <a:ext uri="{FF2B5EF4-FFF2-40B4-BE49-F238E27FC236}">
                    <a16:creationId xmlns:a16="http://schemas.microsoft.com/office/drawing/2014/main" id="{4706CFC2-B208-4C5A-B270-80B277D7E57C}"/>
                  </a:ext>
                </a:extLst>
              </p:cNvPr>
              <p:cNvSpPr>
                <a:spLocks noChangeArrowheads="1"/>
              </p:cNvSpPr>
              <p:nvPr/>
            </p:nvSpPr>
            <p:spPr bwMode="auto">
              <a:xfrm>
                <a:off x="2897188" y="5578475"/>
                <a:ext cx="4445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6" name="Rectangle 62">
                <a:extLst>
                  <a:ext uri="{FF2B5EF4-FFF2-40B4-BE49-F238E27FC236}">
                    <a16:creationId xmlns:a16="http://schemas.microsoft.com/office/drawing/2014/main" id="{CDDC84FB-B7AC-4D45-BCD1-42ADDD4387B2}"/>
                  </a:ext>
                </a:extLst>
              </p:cNvPr>
              <p:cNvSpPr>
                <a:spLocks noChangeArrowheads="1"/>
              </p:cNvSpPr>
              <p:nvPr/>
            </p:nvSpPr>
            <p:spPr bwMode="auto">
              <a:xfrm>
                <a:off x="2887663" y="5521325"/>
                <a:ext cx="587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0.25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7" name="Rectangle 63">
                <a:extLst>
                  <a:ext uri="{FF2B5EF4-FFF2-40B4-BE49-F238E27FC236}">
                    <a16:creationId xmlns:a16="http://schemas.microsoft.com/office/drawing/2014/main" id="{5E56357C-97AB-40F0-80C4-E6F7B5459B02}"/>
                  </a:ext>
                </a:extLst>
              </p:cNvPr>
              <p:cNvSpPr>
                <a:spLocks noChangeArrowheads="1"/>
              </p:cNvSpPr>
              <p:nvPr/>
            </p:nvSpPr>
            <p:spPr bwMode="auto">
              <a:xfrm>
                <a:off x="2897188" y="5464175"/>
                <a:ext cx="4445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8" name="Rectangle 64">
                <a:extLst>
                  <a:ext uri="{FF2B5EF4-FFF2-40B4-BE49-F238E27FC236}">
                    <a16:creationId xmlns:a16="http://schemas.microsoft.com/office/drawing/2014/main" id="{FD35811B-EA79-464E-82C8-75D2C09EF889}"/>
                  </a:ext>
                </a:extLst>
              </p:cNvPr>
              <p:cNvSpPr>
                <a:spLocks noChangeArrowheads="1"/>
              </p:cNvSpPr>
              <p:nvPr/>
            </p:nvSpPr>
            <p:spPr bwMode="auto">
              <a:xfrm>
                <a:off x="2887663" y="5408613"/>
                <a:ext cx="587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0.35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9" name="Rectangle 65">
                <a:extLst>
                  <a:ext uri="{FF2B5EF4-FFF2-40B4-BE49-F238E27FC236}">
                    <a16:creationId xmlns:a16="http://schemas.microsoft.com/office/drawing/2014/main" id="{60F78386-8569-4339-9DA6-C200EA5E649C}"/>
                  </a:ext>
                </a:extLst>
              </p:cNvPr>
              <p:cNvSpPr>
                <a:spLocks noChangeArrowheads="1"/>
              </p:cNvSpPr>
              <p:nvPr/>
            </p:nvSpPr>
            <p:spPr bwMode="auto">
              <a:xfrm>
                <a:off x="2897188" y="5351463"/>
                <a:ext cx="4445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sp>
          <p:nvSpPr>
            <p:cNvPr id="168" name="任意多边形: 形状 167">
              <a:extLst>
                <a:ext uri="{FF2B5EF4-FFF2-40B4-BE49-F238E27FC236}">
                  <a16:creationId xmlns:a16="http://schemas.microsoft.com/office/drawing/2014/main" id="{9AAE9733-DF51-465B-A6B2-C4BF734EFBF7}"/>
                </a:ext>
              </a:extLst>
            </p:cNvPr>
            <p:cNvSpPr/>
            <p:nvPr/>
          </p:nvSpPr>
          <p:spPr>
            <a:xfrm>
              <a:off x="2929467" y="5404310"/>
              <a:ext cx="567266" cy="409115"/>
            </a:xfrm>
            <a:custGeom>
              <a:avLst/>
              <a:gdLst>
                <a:gd name="connsiteX0" fmla="*/ 0 w 567266"/>
                <a:gd name="connsiteY0" fmla="*/ 409115 h 409115"/>
                <a:gd name="connsiteX1" fmla="*/ 57150 w 567266"/>
                <a:gd name="connsiteY1" fmla="*/ 254598 h 409115"/>
                <a:gd name="connsiteX2" fmla="*/ 104775 w 567266"/>
                <a:gd name="connsiteY2" fmla="*/ 306457 h 409115"/>
                <a:gd name="connsiteX3" fmla="*/ 182033 w 567266"/>
                <a:gd name="connsiteY3" fmla="*/ 93732 h 409115"/>
                <a:gd name="connsiteX4" fmla="*/ 251883 w 567266"/>
                <a:gd name="connsiteY4" fmla="*/ 146648 h 409115"/>
                <a:gd name="connsiteX5" fmla="*/ 300566 w 567266"/>
                <a:gd name="connsiteY5" fmla="*/ 101140 h 409115"/>
                <a:gd name="connsiteX6" fmla="*/ 343958 w 567266"/>
                <a:gd name="connsiteY6" fmla="*/ 138182 h 409115"/>
                <a:gd name="connsiteX7" fmla="*/ 404283 w 567266"/>
                <a:gd name="connsiteY7" fmla="*/ 89498 h 409115"/>
                <a:gd name="connsiteX8" fmla="*/ 452966 w 567266"/>
                <a:gd name="connsiteY8" fmla="*/ 1657 h 409115"/>
                <a:gd name="connsiteX9" fmla="*/ 506941 w 567266"/>
                <a:gd name="connsiteY9" fmla="*/ 64098 h 409115"/>
                <a:gd name="connsiteX10" fmla="*/ 567266 w 567266"/>
                <a:gd name="connsiteY10" fmla="*/ 409115 h 40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7266" h="409115">
                  <a:moveTo>
                    <a:pt x="0" y="409115"/>
                  </a:moveTo>
                  <a:cubicBezTo>
                    <a:pt x="19844" y="340411"/>
                    <a:pt x="39688" y="271708"/>
                    <a:pt x="57150" y="254598"/>
                  </a:cubicBezTo>
                  <a:cubicBezTo>
                    <a:pt x="74612" y="237488"/>
                    <a:pt x="83961" y="333268"/>
                    <a:pt x="104775" y="306457"/>
                  </a:cubicBezTo>
                  <a:cubicBezTo>
                    <a:pt x="125589" y="279646"/>
                    <a:pt x="157515" y="120367"/>
                    <a:pt x="182033" y="93732"/>
                  </a:cubicBezTo>
                  <a:cubicBezTo>
                    <a:pt x="206551" y="67097"/>
                    <a:pt x="232128" y="145413"/>
                    <a:pt x="251883" y="146648"/>
                  </a:cubicBezTo>
                  <a:cubicBezTo>
                    <a:pt x="271638" y="147883"/>
                    <a:pt x="285220" y="102551"/>
                    <a:pt x="300566" y="101140"/>
                  </a:cubicBezTo>
                  <a:cubicBezTo>
                    <a:pt x="315912" y="99729"/>
                    <a:pt x="326672" y="140122"/>
                    <a:pt x="343958" y="138182"/>
                  </a:cubicBezTo>
                  <a:cubicBezTo>
                    <a:pt x="361244" y="136242"/>
                    <a:pt x="386115" y="112252"/>
                    <a:pt x="404283" y="89498"/>
                  </a:cubicBezTo>
                  <a:cubicBezTo>
                    <a:pt x="422451" y="66744"/>
                    <a:pt x="435856" y="5890"/>
                    <a:pt x="452966" y="1657"/>
                  </a:cubicBezTo>
                  <a:cubicBezTo>
                    <a:pt x="470076" y="-2576"/>
                    <a:pt x="487891" y="-3812"/>
                    <a:pt x="506941" y="64098"/>
                  </a:cubicBezTo>
                  <a:cubicBezTo>
                    <a:pt x="525991" y="132008"/>
                    <a:pt x="546628" y="270561"/>
                    <a:pt x="567266" y="4091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1A9BD78F-470C-4C9F-A2FE-14DA8D2C3231}"/>
              </a:ext>
            </a:extLst>
          </p:cNvPr>
          <p:cNvGrpSpPr/>
          <p:nvPr/>
        </p:nvGrpSpPr>
        <p:grpSpPr>
          <a:xfrm>
            <a:off x="4317974" y="4448507"/>
            <a:ext cx="739775" cy="554037"/>
            <a:chOff x="2832101" y="5321301"/>
            <a:chExt cx="739775" cy="554037"/>
          </a:xfrm>
        </p:grpSpPr>
        <p:grpSp>
          <p:nvGrpSpPr>
            <p:cNvPr id="104" name="组合 103">
              <a:extLst>
                <a:ext uri="{FF2B5EF4-FFF2-40B4-BE49-F238E27FC236}">
                  <a16:creationId xmlns:a16="http://schemas.microsoft.com/office/drawing/2014/main" id="{31CCBBF2-53B2-4300-AEC3-1173D3172334}"/>
                </a:ext>
              </a:extLst>
            </p:cNvPr>
            <p:cNvGrpSpPr/>
            <p:nvPr/>
          </p:nvGrpSpPr>
          <p:grpSpPr>
            <a:xfrm>
              <a:off x="2832101" y="5321301"/>
              <a:ext cx="739775" cy="554037"/>
              <a:chOff x="2832101" y="5321301"/>
              <a:chExt cx="739775" cy="554037"/>
            </a:xfrm>
          </p:grpSpPr>
          <p:sp>
            <p:nvSpPr>
              <p:cNvPr id="106" name="AutoShape 3">
                <a:extLst>
                  <a:ext uri="{FF2B5EF4-FFF2-40B4-BE49-F238E27FC236}">
                    <a16:creationId xmlns:a16="http://schemas.microsoft.com/office/drawing/2014/main" id="{E8014345-F6E9-47A8-8378-FEA0DA27CFB1}"/>
                  </a:ext>
                </a:extLst>
              </p:cNvPr>
              <p:cNvSpPr>
                <a:spLocks noChangeAspect="1" noChangeArrowheads="1" noTextEdit="1"/>
              </p:cNvSpPr>
              <p:nvPr/>
            </p:nvSpPr>
            <p:spPr bwMode="auto">
              <a:xfrm>
                <a:off x="2919413" y="5348288"/>
                <a:ext cx="5969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Rectangle 5">
                <a:extLst>
                  <a:ext uri="{FF2B5EF4-FFF2-40B4-BE49-F238E27FC236}">
                    <a16:creationId xmlns:a16="http://schemas.microsoft.com/office/drawing/2014/main" id="{9700B674-2407-42A2-8461-59EEC6E6D77E}"/>
                  </a:ext>
                </a:extLst>
              </p:cNvPr>
              <p:cNvSpPr>
                <a:spLocks noChangeArrowheads="1"/>
              </p:cNvSpPr>
              <p:nvPr/>
            </p:nvSpPr>
            <p:spPr bwMode="auto">
              <a:xfrm>
                <a:off x="2832101" y="5321301"/>
                <a:ext cx="739775" cy="554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Rectangle 6">
                <a:extLst>
                  <a:ext uri="{FF2B5EF4-FFF2-40B4-BE49-F238E27FC236}">
                    <a16:creationId xmlns:a16="http://schemas.microsoft.com/office/drawing/2014/main" id="{509E191D-6ED5-4826-9C5A-EE1757EDE91B}"/>
                  </a:ext>
                </a:extLst>
              </p:cNvPr>
              <p:cNvSpPr>
                <a:spLocks noChangeArrowheads="1"/>
              </p:cNvSpPr>
              <p:nvPr/>
            </p:nvSpPr>
            <p:spPr bwMode="auto">
              <a:xfrm>
                <a:off x="2832101" y="5321301"/>
                <a:ext cx="739775" cy="554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Line 8">
                <a:extLst>
                  <a:ext uri="{FF2B5EF4-FFF2-40B4-BE49-F238E27FC236}">
                    <a16:creationId xmlns:a16="http://schemas.microsoft.com/office/drawing/2014/main" id="{9FBE5244-F0C2-4774-80E4-08F5A55FB592}"/>
                  </a:ext>
                </a:extLst>
              </p:cNvPr>
              <p:cNvSpPr>
                <a:spLocks noChangeShapeType="1"/>
              </p:cNvSpPr>
              <p:nvPr/>
            </p:nvSpPr>
            <p:spPr bwMode="auto">
              <a:xfrm>
                <a:off x="2928938" y="5815013"/>
                <a:ext cx="573088"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Line 9">
                <a:extLst>
                  <a:ext uri="{FF2B5EF4-FFF2-40B4-BE49-F238E27FC236}">
                    <a16:creationId xmlns:a16="http://schemas.microsoft.com/office/drawing/2014/main" id="{90DEAAA8-C0CA-4827-AF64-B851F90C24EA}"/>
                  </a:ext>
                </a:extLst>
              </p:cNvPr>
              <p:cNvSpPr>
                <a:spLocks noChangeShapeType="1"/>
              </p:cNvSpPr>
              <p:nvPr/>
            </p:nvSpPr>
            <p:spPr bwMode="auto">
              <a:xfrm>
                <a:off x="2928938" y="5362575"/>
                <a:ext cx="573088"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Line 10">
                <a:extLst>
                  <a:ext uri="{FF2B5EF4-FFF2-40B4-BE49-F238E27FC236}">
                    <a16:creationId xmlns:a16="http://schemas.microsoft.com/office/drawing/2014/main" id="{4BDD8BBB-1540-4087-9728-D239552265C9}"/>
                  </a:ext>
                </a:extLst>
              </p:cNvPr>
              <p:cNvSpPr>
                <a:spLocks noChangeShapeType="1"/>
              </p:cNvSpPr>
              <p:nvPr/>
            </p:nvSpPr>
            <p:spPr bwMode="auto">
              <a:xfrm flipV="1">
                <a:off x="2928938"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Line 11">
                <a:extLst>
                  <a:ext uri="{FF2B5EF4-FFF2-40B4-BE49-F238E27FC236}">
                    <a16:creationId xmlns:a16="http://schemas.microsoft.com/office/drawing/2014/main" id="{26EB875F-0BC0-4501-A50C-734CCF86D5C4}"/>
                  </a:ext>
                </a:extLst>
              </p:cNvPr>
              <p:cNvSpPr>
                <a:spLocks noChangeShapeType="1"/>
              </p:cNvSpPr>
              <p:nvPr/>
            </p:nvSpPr>
            <p:spPr bwMode="auto">
              <a:xfrm flipV="1">
                <a:off x="3000376"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Line 12">
                <a:extLst>
                  <a:ext uri="{FF2B5EF4-FFF2-40B4-BE49-F238E27FC236}">
                    <a16:creationId xmlns:a16="http://schemas.microsoft.com/office/drawing/2014/main" id="{0CF8F2DA-2ADA-4D83-ACDF-728D5B7C30B4}"/>
                  </a:ext>
                </a:extLst>
              </p:cNvPr>
              <p:cNvSpPr>
                <a:spLocks noChangeShapeType="1"/>
              </p:cNvSpPr>
              <p:nvPr/>
            </p:nvSpPr>
            <p:spPr bwMode="auto">
              <a:xfrm flipV="1">
                <a:off x="3071813"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Line 13">
                <a:extLst>
                  <a:ext uri="{FF2B5EF4-FFF2-40B4-BE49-F238E27FC236}">
                    <a16:creationId xmlns:a16="http://schemas.microsoft.com/office/drawing/2014/main" id="{F33854D5-9D5D-4C83-A582-0C7FDA57D9C0}"/>
                  </a:ext>
                </a:extLst>
              </p:cNvPr>
              <p:cNvSpPr>
                <a:spLocks noChangeShapeType="1"/>
              </p:cNvSpPr>
              <p:nvPr/>
            </p:nvSpPr>
            <p:spPr bwMode="auto">
              <a:xfrm flipV="1">
                <a:off x="3143251"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Line 14">
                <a:extLst>
                  <a:ext uri="{FF2B5EF4-FFF2-40B4-BE49-F238E27FC236}">
                    <a16:creationId xmlns:a16="http://schemas.microsoft.com/office/drawing/2014/main" id="{F6C52A85-C122-4CD1-AB4C-FB4728D4B8B7}"/>
                  </a:ext>
                </a:extLst>
              </p:cNvPr>
              <p:cNvSpPr>
                <a:spLocks noChangeShapeType="1"/>
              </p:cNvSpPr>
              <p:nvPr/>
            </p:nvSpPr>
            <p:spPr bwMode="auto">
              <a:xfrm flipV="1">
                <a:off x="3214688"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Line 15">
                <a:extLst>
                  <a:ext uri="{FF2B5EF4-FFF2-40B4-BE49-F238E27FC236}">
                    <a16:creationId xmlns:a16="http://schemas.microsoft.com/office/drawing/2014/main" id="{70B7DDFA-754D-4D1D-BBE8-36B6C040A45C}"/>
                  </a:ext>
                </a:extLst>
              </p:cNvPr>
              <p:cNvSpPr>
                <a:spLocks noChangeShapeType="1"/>
              </p:cNvSpPr>
              <p:nvPr/>
            </p:nvSpPr>
            <p:spPr bwMode="auto">
              <a:xfrm flipV="1">
                <a:off x="3286126"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Line 16">
                <a:extLst>
                  <a:ext uri="{FF2B5EF4-FFF2-40B4-BE49-F238E27FC236}">
                    <a16:creationId xmlns:a16="http://schemas.microsoft.com/office/drawing/2014/main" id="{348942B0-B41A-43A8-ADE5-7FD394EFFA3C}"/>
                  </a:ext>
                </a:extLst>
              </p:cNvPr>
              <p:cNvSpPr>
                <a:spLocks noChangeShapeType="1"/>
              </p:cNvSpPr>
              <p:nvPr/>
            </p:nvSpPr>
            <p:spPr bwMode="auto">
              <a:xfrm flipV="1">
                <a:off x="3359151"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Line 17">
                <a:extLst>
                  <a:ext uri="{FF2B5EF4-FFF2-40B4-BE49-F238E27FC236}">
                    <a16:creationId xmlns:a16="http://schemas.microsoft.com/office/drawing/2014/main" id="{5AA65EF1-E0DA-423C-BC9E-9CC97460110C}"/>
                  </a:ext>
                </a:extLst>
              </p:cNvPr>
              <p:cNvSpPr>
                <a:spLocks noChangeShapeType="1"/>
              </p:cNvSpPr>
              <p:nvPr/>
            </p:nvSpPr>
            <p:spPr bwMode="auto">
              <a:xfrm flipV="1">
                <a:off x="3430588"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Line 18">
                <a:extLst>
                  <a:ext uri="{FF2B5EF4-FFF2-40B4-BE49-F238E27FC236}">
                    <a16:creationId xmlns:a16="http://schemas.microsoft.com/office/drawing/2014/main" id="{F4F6A69D-AEE1-4F2F-B3E0-8FFB9443AD1C}"/>
                  </a:ext>
                </a:extLst>
              </p:cNvPr>
              <p:cNvSpPr>
                <a:spLocks noChangeShapeType="1"/>
              </p:cNvSpPr>
              <p:nvPr/>
            </p:nvSpPr>
            <p:spPr bwMode="auto">
              <a:xfrm flipV="1">
                <a:off x="3502026"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Line 19">
                <a:extLst>
                  <a:ext uri="{FF2B5EF4-FFF2-40B4-BE49-F238E27FC236}">
                    <a16:creationId xmlns:a16="http://schemas.microsoft.com/office/drawing/2014/main" id="{8B572E8E-8540-4BA5-A418-BCF00AEFA1CC}"/>
                  </a:ext>
                </a:extLst>
              </p:cNvPr>
              <p:cNvSpPr>
                <a:spLocks noChangeShapeType="1"/>
              </p:cNvSpPr>
              <p:nvPr/>
            </p:nvSpPr>
            <p:spPr bwMode="auto">
              <a:xfrm>
                <a:off x="2928938"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Line 20">
                <a:extLst>
                  <a:ext uri="{FF2B5EF4-FFF2-40B4-BE49-F238E27FC236}">
                    <a16:creationId xmlns:a16="http://schemas.microsoft.com/office/drawing/2014/main" id="{4419E93F-D9DB-4262-8DDD-22EC4CD990A2}"/>
                  </a:ext>
                </a:extLst>
              </p:cNvPr>
              <p:cNvSpPr>
                <a:spLocks noChangeShapeType="1"/>
              </p:cNvSpPr>
              <p:nvPr/>
            </p:nvSpPr>
            <p:spPr bwMode="auto">
              <a:xfrm>
                <a:off x="3000376"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Line 21">
                <a:extLst>
                  <a:ext uri="{FF2B5EF4-FFF2-40B4-BE49-F238E27FC236}">
                    <a16:creationId xmlns:a16="http://schemas.microsoft.com/office/drawing/2014/main" id="{AD8FB7E0-F882-4A06-A125-E821D82A9407}"/>
                  </a:ext>
                </a:extLst>
              </p:cNvPr>
              <p:cNvSpPr>
                <a:spLocks noChangeShapeType="1"/>
              </p:cNvSpPr>
              <p:nvPr/>
            </p:nvSpPr>
            <p:spPr bwMode="auto">
              <a:xfrm>
                <a:off x="3071813"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Line 22">
                <a:extLst>
                  <a:ext uri="{FF2B5EF4-FFF2-40B4-BE49-F238E27FC236}">
                    <a16:creationId xmlns:a16="http://schemas.microsoft.com/office/drawing/2014/main" id="{EB1897DB-B215-4811-B04E-7EA7E964A90B}"/>
                  </a:ext>
                </a:extLst>
              </p:cNvPr>
              <p:cNvSpPr>
                <a:spLocks noChangeShapeType="1"/>
              </p:cNvSpPr>
              <p:nvPr/>
            </p:nvSpPr>
            <p:spPr bwMode="auto">
              <a:xfrm>
                <a:off x="3143251"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Line 23">
                <a:extLst>
                  <a:ext uri="{FF2B5EF4-FFF2-40B4-BE49-F238E27FC236}">
                    <a16:creationId xmlns:a16="http://schemas.microsoft.com/office/drawing/2014/main" id="{96C1E51D-A357-4318-8049-411C21091AB6}"/>
                  </a:ext>
                </a:extLst>
              </p:cNvPr>
              <p:cNvSpPr>
                <a:spLocks noChangeShapeType="1"/>
              </p:cNvSpPr>
              <p:nvPr/>
            </p:nvSpPr>
            <p:spPr bwMode="auto">
              <a:xfrm>
                <a:off x="3214688"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Line 24">
                <a:extLst>
                  <a:ext uri="{FF2B5EF4-FFF2-40B4-BE49-F238E27FC236}">
                    <a16:creationId xmlns:a16="http://schemas.microsoft.com/office/drawing/2014/main" id="{A1C3530D-85B1-465F-B9F3-DC28BCB42EFA}"/>
                  </a:ext>
                </a:extLst>
              </p:cNvPr>
              <p:cNvSpPr>
                <a:spLocks noChangeShapeType="1"/>
              </p:cNvSpPr>
              <p:nvPr/>
            </p:nvSpPr>
            <p:spPr bwMode="auto">
              <a:xfrm>
                <a:off x="3286126"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Line 25">
                <a:extLst>
                  <a:ext uri="{FF2B5EF4-FFF2-40B4-BE49-F238E27FC236}">
                    <a16:creationId xmlns:a16="http://schemas.microsoft.com/office/drawing/2014/main" id="{6D0C23E3-A2AA-4865-A480-EC07D6EB4912}"/>
                  </a:ext>
                </a:extLst>
              </p:cNvPr>
              <p:cNvSpPr>
                <a:spLocks noChangeShapeType="1"/>
              </p:cNvSpPr>
              <p:nvPr/>
            </p:nvSpPr>
            <p:spPr bwMode="auto">
              <a:xfrm>
                <a:off x="3359151"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Line 26">
                <a:extLst>
                  <a:ext uri="{FF2B5EF4-FFF2-40B4-BE49-F238E27FC236}">
                    <a16:creationId xmlns:a16="http://schemas.microsoft.com/office/drawing/2014/main" id="{3DD54E7C-8332-49CB-A6D4-0AE4240245E6}"/>
                  </a:ext>
                </a:extLst>
              </p:cNvPr>
              <p:cNvSpPr>
                <a:spLocks noChangeShapeType="1"/>
              </p:cNvSpPr>
              <p:nvPr/>
            </p:nvSpPr>
            <p:spPr bwMode="auto">
              <a:xfrm>
                <a:off x="3430588"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Line 27">
                <a:extLst>
                  <a:ext uri="{FF2B5EF4-FFF2-40B4-BE49-F238E27FC236}">
                    <a16:creationId xmlns:a16="http://schemas.microsoft.com/office/drawing/2014/main" id="{FFAB8C71-07F0-424C-87F7-F49D25191E66}"/>
                  </a:ext>
                </a:extLst>
              </p:cNvPr>
              <p:cNvSpPr>
                <a:spLocks noChangeShapeType="1"/>
              </p:cNvSpPr>
              <p:nvPr/>
            </p:nvSpPr>
            <p:spPr bwMode="auto">
              <a:xfrm>
                <a:off x="3502026"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Rectangle 28">
                <a:extLst>
                  <a:ext uri="{FF2B5EF4-FFF2-40B4-BE49-F238E27FC236}">
                    <a16:creationId xmlns:a16="http://schemas.microsoft.com/office/drawing/2014/main" id="{1C511D1A-F8C4-4E35-9A87-D3F7FCF33FBE}"/>
                  </a:ext>
                </a:extLst>
              </p:cNvPr>
              <p:cNvSpPr>
                <a:spLocks noChangeArrowheads="1"/>
              </p:cNvSpPr>
              <p:nvPr/>
            </p:nvSpPr>
            <p:spPr bwMode="auto">
              <a:xfrm>
                <a:off x="2921001" y="5821362"/>
                <a:ext cx="333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0" name="Rectangle 29">
                <a:extLst>
                  <a:ext uri="{FF2B5EF4-FFF2-40B4-BE49-F238E27FC236}">
                    <a16:creationId xmlns:a16="http://schemas.microsoft.com/office/drawing/2014/main" id="{5232777D-A60C-4501-93FB-6B2069E6DC35}"/>
                  </a:ext>
                </a:extLst>
              </p:cNvPr>
              <p:cNvSpPr>
                <a:spLocks noChangeArrowheads="1"/>
              </p:cNvSpPr>
              <p:nvPr/>
            </p:nvSpPr>
            <p:spPr bwMode="auto">
              <a:xfrm>
                <a:off x="2992438" y="5821362"/>
                <a:ext cx="333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1" name="Rectangle 30">
                <a:extLst>
                  <a:ext uri="{FF2B5EF4-FFF2-40B4-BE49-F238E27FC236}">
                    <a16:creationId xmlns:a16="http://schemas.microsoft.com/office/drawing/2014/main" id="{B7E59F8E-4B51-44D4-912C-D334628197AB}"/>
                  </a:ext>
                </a:extLst>
              </p:cNvPr>
              <p:cNvSpPr>
                <a:spLocks noChangeArrowheads="1"/>
              </p:cNvSpPr>
              <p:nvPr/>
            </p:nvSpPr>
            <p:spPr bwMode="auto">
              <a:xfrm>
                <a:off x="3063876" y="5821362"/>
                <a:ext cx="333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2" name="Rectangle 31">
                <a:extLst>
                  <a:ext uri="{FF2B5EF4-FFF2-40B4-BE49-F238E27FC236}">
                    <a16:creationId xmlns:a16="http://schemas.microsoft.com/office/drawing/2014/main" id="{FA269A58-FA47-442D-9C2C-837D29B1BBA0}"/>
                  </a:ext>
                </a:extLst>
              </p:cNvPr>
              <p:cNvSpPr>
                <a:spLocks noChangeArrowheads="1"/>
              </p:cNvSpPr>
              <p:nvPr/>
            </p:nvSpPr>
            <p:spPr bwMode="auto">
              <a:xfrm>
                <a:off x="3135313" y="5821362"/>
                <a:ext cx="333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3" name="Rectangle 32">
                <a:extLst>
                  <a:ext uri="{FF2B5EF4-FFF2-40B4-BE49-F238E27FC236}">
                    <a16:creationId xmlns:a16="http://schemas.microsoft.com/office/drawing/2014/main" id="{A7B98FA1-18F7-488D-9B21-CF0EAFACBE5F}"/>
                  </a:ext>
                </a:extLst>
              </p:cNvPr>
              <p:cNvSpPr>
                <a:spLocks noChangeArrowheads="1"/>
              </p:cNvSpPr>
              <p:nvPr/>
            </p:nvSpPr>
            <p:spPr bwMode="auto">
              <a:xfrm>
                <a:off x="3209926" y="5821362"/>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4" name="Rectangle 33">
                <a:extLst>
                  <a:ext uri="{FF2B5EF4-FFF2-40B4-BE49-F238E27FC236}">
                    <a16:creationId xmlns:a16="http://schemas.microsoft.com/office/drawing/2014/main" id="{974364E0-F3BB-465B-A357-79B347E0534A}"/>
                  </a:ext>
                </a:extLst>
              </p:cNvPr>
              <p:cNvSpPr>
                <a:spLocks noChangeArrowheads="1"/>
              </p:cNvSpPr>
              <p:nvPr/>
            </p:nvSpPr>
            <p:spPr bwMode="auto">
              <a:xfrm>
                <a:off x="3281363" y="5821362"/>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5" name="Rectangle 34">
                <a:extLst>
                  <a:ext uri="{FF2B5EF4-FFF2-40B4-BE49-F238E27FC236}">
                    <a16:creationId xmlns:a16="http://schemas.microsoft.com/office/drawing/2014/main" id="{C87FD34B-4ECD-49AF-882A-F24AFA56884F}"/>
                  </a:ext>
                </a:extLst>
              </p:cNvPr>
              <p:cNvSpPr>
                <a:spLocks noChangeArrowheads="1"/>
              </p:cNvSpPr>
              <p:nvPr/>
            </p:nvSpPr>
            <p:spPr bwMode="auto">
              <a:xfrm>
                <a:off x="3354388" y="5821362"/>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6" name="Rectangle 35">
                <a:extLst>
                  <a:ext uri="{FF2B5EF4-FFF2-40B4-BE49-F238E27FC236}">
                    <a16:creationId xmlns:a16="http://schemas.microsoft.com/office/drawing/2014/main" id="{1E499D46-BCA1-49A8-99DC-312D38EC080C}"/>
                  </a:ext>
                </a:extLst>
              </p:cNvPr>
              <p:cNvSpPr>
                <a:spLocks noChangeArrowheads="1"/>
              </p:cNvSpPr>
              <p:nvPr/>
            </p:nvSpPr>
            <p:spPr bwMode="auto">
              <a:xfrm>
                <a:off x="3425826" y="5821362"/>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7" name="Rectangle 36">
                <a:extLst>
                  <a:ext uri="{FF2B5EF4-FFF2-40B4-BE49-F238E27FC236}">
                    <a16:creationId xmlns:a16="http://schemas.microsoft.com/office/drawing/2014/main" id="{783C321E-84E6-49B8-9E06-F31650865BFF}"/>
                  </a:ext>
                </a:extLst>
              </p:cNvPr>
              <p:cNvSpPr>
                <a:spLocks noChangeArrowheads="1"/>
              </p:cNvSpPr>
              <p:nvPr/>
            </p:nvSpPr>
            <p:spPr bwMode="auto">
              <a:xfrm>
                <a:off x="3495676" y="5821362"/>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8" name="Line 37">
                <a:extLst>
                  <a:ext uri="{FF2B5EF4-FFF2-40B4-BE49-F238E27FC236}">
                    <a16:creationId xmlns:a16="http://schemas.microsoft.com/office/drawing/2014/main" id="{0F224466-3D04-43EA-B73E-19509EB80FDF}"/>
                  </a:ext>
                </a:extLst>
              </p:cNvPr>
              <p:cNvSpPr>
                <a:spLocks noChangeShapeType="1"/>
              </p:cNvSpPr>
              <p:nvPr/>
            </p:nvSpPr>
            <p:spPr bwMode="auto">
              <a:xfrm flipV="1">
                <a:off x="2928938" y="5362575"/>
                <a:ext cx="0" cy="452437"/>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Line 38">
                <a:extLst>
                  <a:ext uri="{FF2B5EF4-FFF2-40B4-BE49-F238E27FC236}">
                    <a16:creationId xmlns:a16="http://schemas.microsoft.com/office/drawing/2014/main" id="{B6223048-813A-4460-A6F5-51686E7A2066}"/>
                  </a:ext>
                </a:extLst>
              </p:cNvPr>
              <p:cNvSpPr>
                <a:spLocks noChangeShapeType="1"/>
              </p:cNvSpPr>
              <p:nvPr/>
            </p:nvSpPr>
            <p:spPr bwMode="auto">
              <a:xfrm flipV="1">
                <a:off x="3502026" y="5362575"/>
                <a:ext cx="0" cy="452437"/>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Line 39">
                <a:extLst>
                  <a:ext uri="{FF2B5EF4-FFF2-40B4-BE49-F238E27FC236}">
                    <a16:creationId xmlns:a16="http://schemas.microsoft.com/office/drawing/2014/main" id="{2862C860-EACD-4C54-82B7-45944F8AEFCE}"/>
                  </a:ext>
                </a:extLst>
              </p:cNvPr>
              <p:cNvSpPr>
                <a:spLocks noChangeShapeType="1"/>
              </p:cNvSpPr>
              <p:nvPr/>
            </p:nvSpPr>
            <p:spPr bwMode="auto">
              <a:xfrm>
                <a:off x="2928938" y="5815013"/>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Line 40">
                <a:extLst>
                  <a:ext uri="{FF2B5EF4-FFF2-40B4-BE49-F238E27FC236}">
                    <a16:creationId xmlns:a16="http://schemas.microsoft.com/office/drawing/2014/main" id="{2B639594-0B34-481C-B70F-702CB0EB0F34}"/>
                  </a:ext>
                </a:extLst>
              </p:cNvPr>
              <p:cNvSpPr>
                <a:spLocks noChangeShapeType="1"/>
              </p:cNvSpPr>
              <p:nvPr/>
            </p:nvSpPr>
            <p:spPr bwMode="auto">
              <a:xfrm>
                <a:off x="2928938" y="5757863"/>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Line 41">
                <a:extLst>
                  <a:ext uri="{FF2B5EF4-FFF2-40B4-BE49-F238E27FC236}">
                    <a16:creationId xmlns:a16="http://schemas.microsoft.com/office/drawing/2014/main" id="{8CB0FD2C-E524-442D-8FA0-89D5D2080E2F}"/>
                  </a:ext>
                </a:extLst>
              </p:cNvPr>
              <p:cNvSpPr>
                <a:spLocks noChangeShapeType="1"/>
              </p:cNvSpPr>
              <p:nvPr/>
            </p:nvSpPr>
            <p:spPr bwMode="auto">
              <a:xfrm>
                <a:off x="2928938" y="5700713"/>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Line 42">
                <a:extLst>
                  <a:ext uri="{FF2B5EF4-FFF2-40B4-BE49-F238E27FC236}">
                    <a16:creationId xmlns:a16="http://schemas.microsoft.com/office/drawing/2014/main" id="{338847A9-0A56-477A-84E9-CF034A329E30}"/>
                  </a:ext>
                </a:extLst>
              </p:cNvPr>
              <p:cNvSpPr>
                <a:spLocks noChangeShapeType="1"/>
              </p:cNvSpPr>
              <p:nvPr/>
            </p:nvSpPr>
            <p:spPr bwMode="auto">
              <a:xfrm>
                <a:off x="2928938" y="5645150"/>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Line 43">
                <a:extLst>
                  <a:ext uri="{FF2B5EF4-FFF2-40B4-BE49-F238E27FC236}">
                    <a16:creationId xmlns:a16="http://schemas.microsoft.com/office/drawing/2014/main" id="{1EC6A2B6-F1F9-40FA-92ED-8B7D62992ECD}"/>
                  </a:ext>
                </a:extLst>
              </p:cNvPr>
              <p:cNvSpPr>
                <a:spLocks noChangeShapeType="1"/>
              </p:cNvSpPr>
              <p:nvPr/>
            </p:nvSpPr>
            <p:spPr bwMode="auto">
              <a:xfrm>
                <a:off x="2928938" y="5588000"/>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Line 44">
                <a:extLst>
                  <a:ext uri="{FF2B5EF4-FFF2-40B4-BE49-F238E27FC236}">
                    <a16:creationId xmlns:a16="http://schemas.microsoft.com/office/drawing/2014/main" id="{A1186759-8324-4A2B-9138-186733977009}"/>
                  </a:ext>
                </a:extLst>
              </p:cNvPr>
              <p:cNvSpPr>
                <a:spLocks noChangeShapeType="1"/>
              </p:cNvSpPr>
              <p:nvPr/>
            </p:nvSpPr>
            <p:spPr bwMode="auto">
              <a:xfrm>
                <a:off x="2928938" y="5532438"/>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Line 45">
                <a:extLst>
                  <a:ext uri="{FF2B5EF4-FFF2-40B4-BE49-F238E27FC236}">
                    <a16:creationId xmlns:a16="http://schemas.microsoft.com/office/drawing/2014/main" id="{9FF557FE-B757-4050-ACCF-AF8A9967BDD0}"/>
                  </a:ext>
                </a:extLst>
              </p:cNvPr>
              <p:cNvSpPr>
                <a:spLocks noChangeShapeType="1"/>
              </p:cNvSpPr>
              <p:nvPr/>
            </p:nvSpPr>
            <p:spPr bwMode="auto">
              <a:xfrm>
                <a:off x="2928938" y="5475288"/>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Line 46">
                <a:extLst>
                  <a:ext uri="{FF2B5EF4-FFF2-40B4-BE49-F238E27FC236}">
                    <a16:creationId xmlns:a16="http://schemas.microsoft.com/office/drawing/2014/main" id="{97A59A8D-BBA1-437C-9EAF-64B7377C9D10}"/>
                  </a:ext>
                </a:extLst>
              </p:cNvPr>
              <p:cNvSpPr>
                <a:spLocks noChangeShapeType="1"/>
              </p:cNvSpPr>
              <p:nvPr/>
            </p:nvSpPr>
            <p:spPr bwMode="auto">
              <a:xfrm>
                <a:off x="2928938" y="5418138"/>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Line 47">
                <a:extLst>
                  <a:ext uri="{FF2B5EF4-FFF2-40B4-BE49-F238E27FC236}">
                    <a16:creationId xmlns:a16="http://schemas.microsoft.com/office/drawing/2014/main" id="{A0E8393C-5A1F-40BE-A459-FF4E2EAE8C44}"/>
                  </a:ext>
                </a:extLst>
              </p:cNvPr>
              <p:cNvSpPr>
                <a:spLocks noChangeShapeType="1"/>
              </p:cNvSpPr>
              <p:nvPr/>
            </p:nvSpPr>
            <p:spPr bwMode="auto">
              <a:xfrm>
                <a:off x="2928938" y="5362575"/>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Line 48">
                <a:extLst>
                  <a:ext uri="{FF2B5EF4-FFF2-40B4-BE49-F238E27FC236}">
                    <a16:creationId xmlns:a16="http://schemas.microsoft.com/office/drawing/2014/main" id="{DE60EFAA-A514-4D11-875E-FD46D1688242}"/>
                  </a:ext>
                </a:extLst>
              </p:cNvPr>
              <p:cNvSpPr>
                <a:spLocks noChangeShapeType="1"/>
              </p:cNvSpPr>
              <p:nvPr/>
            </p:nvSpPr>
            <p:spPr bwMode="auto">
              <a:xfrm flipH="1">
                <a:off x="3495676" y="5815013"/>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Line 49">
                <a:extLst>
                  <a:ext uri="{FF2B5EF4-FFF2-40B4-BE49-F238E27FC236}">
                    <a16:creationId xmlns:a16="http://schemas.microsoft.com/office/drawing/2014/main" id="{C828A826-8981-4659-B617-C97197195946}"/>
                  </a:ext>
                </a:extLst>
              </p:cNvPr>
              <p:cNvSpPr>
                <a:spLocks noChangeShapeType="1"/>
              </p:cNvSpPr>
              <p:nvPr/>
            </p:nvSpPr>
            <p:spPr bwMode="auto">
              <a:xfrm flipH="1">
                <a:off x="3495676" y="5757863"/>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Line 50">
                <a:extLst>
                  <a:ext uri="{FF2B5EF4-FFF2-40B4-BE49-F238E27FC236}">
                    <a16:creationId xmlns:a16="http://schemas.microsoft.com/office/drawing/2014/main" id="{E94D7963-7DBC-41C6-B40A-F7DF4D1F7B08}"/>
                  </a:ext>
                </a:extLst>
              </p:cNvPr>
              <p:cNvSpPr>
                <a:spLocks noChangeShapeType="1"/>
              </p:cNvSpPr>
              <p:nvPr/>
            </p:nvSpPr>
            <p:spPr bwMode="auto">
              <a:xfrm flipH="1">
                <a:off x="3495676" y="5700713"/>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Line 51">
                <a:extLst>
                  <a:ext uri="{FF2B5EF4-FFF2-40B4-BE49-F238E27FC236}">
                    <a16:creationId xmlns:a16="http://schemas.microsoft.com/office/drawing/2014/main" id="{660D04CD-7088-4723-AA77-7FF2644B0AC1}"/>
                  </a:ext>
                </a:extLst>
              </p:cNvPr>
              <p:cNvSpPr>
                <a:spLocks noChangeShapeType="1"/>
              </p:cNvSpPr>
              <p:nvPr/>
            </p:nvSpPr>
            <p:spPr bwMode="auto">
              <a:xfrm flipH="1">
                <a:off x="3495676" y="5645150"/>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Line 52">
                <a:extLst>
                  <a:ext uri="{FF2B5EF4-FFF2-40B4-BE49-F238E27FC236}">
                    <a16:creationId xmlns:a16="http://schemas.microsoft.com/office/drawing/2014/main" id="{10BC39F8-0F3E-400D-8142-4AF01F5DF96E}"/>
                  </a:ext>
                </a:extLst>
              </p:cNvPr>
              <p:cNvSpPr>
                <a:spLocks noChangeShapeType="1"/>
              </p:cNvSpPr>
              <p:nvPr/>
            </p:nvSpPr>
            <p:spPr bwMode="auto">
              <a:xfrm flipH="1">
                <a:off x="3495676" y="5588000"/>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Line 53">
                <a:extLst>
                  <a:ext uri="{FF2B5EF4-FFF2-40B4-BE49-F238E27FC236}">
                    <a16:creationId xmlns:a16="http://schemas.microsoft.com/office/drawing/2014/main" id="{7A59A6E5-22F4-4C29-A487-761899B4F2B5}"/>
                  </a:ext>
                </a:extLst>
              </p:cNvPr>
              <p:cNvSpPr>
                <a:spLocks noChangeShapeType="1"/>
              </p:cNvSpPr>
              <p:nvPr/>
            </p:nvSpPr>
            <p:spPr bwMode="auto">
              <a:xfrm flipH="1">
                <a:off x="3495676" y="5532438"/>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Line 54">
                <a:extLst>
                  <a:ext uri="{FF2B5EF4-FFF2-40B4-BE49-F238E27FC236}">
                    <a16:creationId xmlns:a16="http://schemas.microsoft.com/office/drawing/2014/main" id="{AE806EB7-A39E-4824-B2DE-B29ABC39D2ED}"/>
                  </a:ext>
                </a:extLst>
              </p:cNvPr>
              <p:cNvSpPr>
                <a:spLocks noChangeShapeType="1"/>
              </p:cNvSpPr>
              <p:nvPr/>
            </p:nvSpPr>
            <p:spPr bwMode="auto">
              <a:xfrm flipH="1">
                <a:off x="3495676" y="5475288"/>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Line 55">
                <a:extLst>
                  <a:ext uri="{FF2B5EF4-FFF2-40B4-BE49-F238E27FC236}">
                    <a16:creationId xmlns:a16="http://schemas.microsoft.com/office/drawing/2014/main" id="{42BAD44D-8E89-4E86-A38C-239215E610E6}"/>
                  </a:ext>
                </a:extLst>
              </p:cNvPr>
              <p:cNvSpPr>
                <a:spLocks noChangeShapeType="1"/>
              </p:cNvSpPr>
              <p:nvPr/>
            </p:nvSpPr>
            <p:spPr bwMode="auto">
              <a:xfrm flipH="1">
                <a:off x="3495676" y="5418138"/>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Line 56">
                <a:extLst>
                  <a:ext uri="{FF2B5EF4-FFF2-40B4-BE49-F238E27FC236}">
                    <a16:creationId xmlns:a16="http://schemas.microsoft.com/office/drawing/2014/main" id="{31D547D1-5ADE-4249-B6F6-C1564B1D9986}"/>
                  </a:ext>
                </a:extLst>
              </p:cNvPr>
              <p:cNvSpPr>
                <a:spLocks noChangeShapeType="1"/>
              </p:cNvSpPr>
              <p:nvPr/>
            </p:nvSpPr>
            <p:spPr bwMode="auto">
              <a:xfrm flipH="1">
                <a:off x="3495676" y="5362575"/>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Rectangle 57">
                <a:extLst>
                  <a:ext uri="{FF2B5EF4-FFF2-40B4-BE49-F238E27FC236}">
                    <a16:creationId xmlns:a16="http://schemas.microsoft.com/office/drawing/2014/main" id="{BCB1AD53-6AE2-46B6-8091-5427D89A1179}"/>
                  </a:ext>
                </a:extLst>
              </p:cNvPr>
              <p:cNvSpPr>
                <a:spLocks noChangeArrowheads="1"/>
              </p:cNvSpPr>
              <p:nvPr/>
            </p:nvSpPr>
            <p:spPr bwMode="auto">
              <a:xfrm>
                <a:off x="2911476" y="5803900"/>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59" name="Rectangle 58">
                <a:extLst>
                  <a:ext uri="{FF2B5EF4-FFF2-40B4-BE49-F238E27FC236}">
                    <a16:creationId xmlns:a16="http://schemas.microsoft.com/office/drawing/2014/main" id="{17EB324F-F546-4F85-B0C1-EF69D8891A9E}"/>
                  </a:ext>
                </a:extLst>
              </p:cNvPr>
              <p:cNvSpPr>
                <a:spLocks noChangeArrowheads="1"/>
              </p:cNvSpPr>
              <p:nvPr/>
            </p:nvSpPr>
            <p:spPr bwMode="auto">
              <a:xfrm>
                <a:off x="2887663" y="5746750"/>
                <a:ext cx="587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0.05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0" name="Rectangle 59">
                <a:extLst>
                  <a:ext uri="{FF2B5EF4-FFF2-40B4-BE49-F238E27FC236}">
                    <a16:creationId xmlns:a16="http://schemas.microsoft.com/office/drawing/2014/main" id="{0DEF9355-478E-4802-A3F1-CB9A12F2423C}"/>
                  </a:ext>
                </a:extLst>
              </p:cNvPr>
              <p:cNvSpPr>
                <a:spLocks noChangeArrowheads="1"/>
              </p:cNvSpPr>
              <p:nvPr/>
            </p:nvSpPr>
            <p:spPr bwMode="auto">
              <a:xfrm>
                <a:off x="2897188" y="5689600"/>
                <a:ext cx="4445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1" name="Rectangle 60">
                <a:extLst>
                  <a:ext uri="{FF2B5EF4-FFF2-40B4-BE49-F238E27FC236}">
                    <a16:creationId xmlns:a16="http://schemas.microsoft.com/office/drawing/2014/main" id="{C47C105B-2766-4B56-815A-1E97C884849A}"/>
                  </a:ext>
                </a:extLst>
              </p:cNvPr>
              <p:cNvSpPr>
                <a:spLocks noChangeArrowheads="1"/>
              </p:cNvSpPr>
              <p:nvPr/>
            </p:nvSpPr>
            <p:spPr bwMode="auto">
              <a:xfrm>
                <a:off x="2887663" y="5634038"/>
                <a:ext cx="587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0.15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2" name="Rectangle 61">
                <a:extLst>
                  <a:ext uri="{FF2B5EF4-FFF2-40B4-BE49-F238E27FC236}">
                    <a16:creationId xmlns:a16="http://schemas.microsoft.com/office/drawing/2014/main" id="{7F133146-BD48-4E0E-8BED-74F7E041252A}"/>
                  </a:ext>
                </a:extLst>
              </p:cNvPr>
              <p:cNvSpPr>
                <a:spLocks noChangeArrowheads="1"/>
              </p:cNvSpPr>
              <p:nvPr/>
            </p:nvSpPr>
            <p:spPr bwMode="auto">
              <a:xfrm>
                <a:off x="2897188" y="5578475"/>
                <a:ext cx="4445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3" name="Rectangle 62">
                <a:extLst>
                  <a:ext uri="{FF2B5EF4-FFF2-40B4-BE49-F238E27FC236}">
                    <a16:creationId xmlns:a16="http://schemas.microsoft.com/office/drawing/2014/main" id="{2D5E9611-E82D-4F8C-8322-C17630819D0F}"/>
                  </a:ext>
                </a:extLst>
              </p:cNvPr>
              <p:cNvSpPr>
                <a:spLocks noChangeArrowheads="1"/>
              </p:cNvSpPr>
              <p:nvPr/>
            </p:nvSpPr>
            <p:spPr bwMode="auto">
              <a:xfrm>
                <a:off x="2887663" y="5521325"/>
                <a:ext cx="587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0.25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4" name="Rectangle 63">
                <a:extLst>
                  <a:ext uri="{FF2B5EF4-FFF2-40B4-BE49-F238E27FC236}">
                    <a16:creationId xmlns:a16="http://schemas.microsoft.com/office/drawing/2014/main" id="{8FA8DACF-55BB-4E60-9126-51DBDB159DAF}"/>
                  </a:ext>
                </a:extLst>
              </p:cNvPr>
              <p:cNvSpPr>
                <a:spLocks noChangeArrowheads="1"/>
              </p:cNvSpPr>
              <p:nvPr/>
            </p:nvSpPr>
            <p:spPr bwMode="auto">
              <a:xfrm>
                <a:off x="2897188" y="5464175"/>
                <a:ext cx="4445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5" name="Rectangle 64">
                <a:extLst>
                  <a:ext uri="{FF2B5EF4-FFF2-40B4-BE49-F238E27FC236}">
                    <a16:creationId xmlns:a16="http://schemas.microsoft.com/office/drawing/2014/main" id="{DAE615E9-E18C-4CB9-90C7-04450CA29D30}"/>
                  </a:ext>
                </a:extLst>
              </p:cNvPr>
              <p:cNvSpPr>
                <a:spLocks noChangeArrowheads="1"/>
              </p:cNvSpPr>
              <p:nvPr/>
            </p:nvSpPr>
            <p:spPr bwMode="auto">
              <a:xfrm>
                <a:off x="2887663" y="5408613"/>
                <a:ext cx="587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0.35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6" name="Rectangle 65">
                <a:extLst>
                  <a:ext uri="{FF2B5EF4-FFF2-40B4-BE49-F238E27FC236}">
                    <a16:creationId xmlns:a16="http://schemas.microsoft.com/office/drawing/2014/main" id="{C3D1D2ED-30F2-4432-AC7B-3EC637D35D92}"/>
                  </a:ext>
                </a:extLst>
              </p:cNvPr>
              <p:cNvSpPr>
                <a:spLocks noChangeArrowheads="1"/>
              </p:cNvSpPr>
              <p:nvPr/>
            </p:nvSpPr>
            <p:spPr bwMode="auto">
              <a:xfrm>
                <a:off x="2897188" y="5351463"/>
                <a:ext cx="4445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sp>
          <p:nvSpPr>
            <p:cNvPr id="105" name="任意多边形: 形状 104">
              <a:extLst>
                <a:ext uri="{FF2B5EF4-FFF2-40B4-BE49-F238E27FC236}">
                  <a16:creationId xmlns:a16="http://schemas.microsoft.com/office/drawing/2014/main" id="{E4AC8A75-437C-4C3D-BE7B-298F5583EBC0}"/>
                </a:ext>
              </a:extLst>
            </p:cNvPr>
            <p:cNvSpPr/>
            <p:nvPr/>
          </p:nvSpPr>
          <p:spPr>
            <a:xfrm>
              <a:off x="2929467" y="5404310"/>
              <a:ext cx="567266" cy="409115"/>
            </a:xfrm>
            <a:custGeom>
              <a:avLst/>
              <a:gdLst>
                <a:gd name="connsiteX0" fmla="*/ 0 w 567266"/>
                <a:gd name="connsiteY0" fmla="*/ 409115 h 409115"/>
                <a:gd name="connsiteX1" fmla="*/ 57150 w 567266"/>
                <a:gd name="connsiteY1" fmla="*/ 254598 h 409115"/>
                <a:gd name="connsiteX2" fmla="*/ 104775 w 567266"/>
                <a:gd name="connsiteY2" fmla="*/ 306457 h 409115"/>
                <a:gd name="connsiteX3" fmla="*/ 182033 w 567266"/>
                <a:gd name="connsiteY3" fmla="*/ 93732 h 409115"/>
                <a:gd name="connsiteX4" fmla="*/ 251883 w 567266"/>
                <a:gd name="connsiteY4" fmla="*/ 146648 h 409115"/>
                <a:gd name="connsiteX5" fmla="*/ 300566 w 567266"/>
                <a:gd name="connsiteY5" fmla="*/ 101140 h 409115"/>
                <a:gd name="connsiteX6" fmla="*/ 343958 w 567266"/>
                <a:gd name="connsiteY6" fmla="*/ 138182 h 409115"/>
                <a:gd name="connsiteX7" fmla="*/ 404283 w 567266"/>
                <a:gd name="connsiteY7" fmla="*/ 89498 h 409115"/>
                <a:gd name="connsiteX8" fmla="*/ 452966 w 567266"/>
                <a:gd name="connsiteY8" fmla="*/ 1657 h 409115"/>
                <a:gd name="connsiteX9" fmla="*/ 506941 w 567266"/>
                <a:gd name="connsiteY9" fmla="*/ 64098 h 409115"/>
                <a:gd name="connsiteX10" fmla="*/ 567266 w 567266"/>
                <a:gd name="connsiteY10" fmla="*/ 409115 h 40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7266" h="409115">
                  <a:moveTo>
                    <a:pt x="0" y="409115"/>
                  </a:moveTo>
                  <a:cubicBezTo>
                    <a:pt x="19844" y="340411"/>
                    <a:pt x="39688" y="271708"/>
                    <a:pt x="57150" y="254598"/>
                  </a:cubicBezTo>
                  <a:cubicBezTo>
                    <a:pt x="74612" y="237488"/>
                    <a:pt x="83961" y="333268"/>
                    <a:pt x="104775" y="306457"/>
                  </a:cubicBezTo>
                  <a:cubicBezTo>
                    <a:pt x="125589" y="279646"/>
                    <a:pt x="157515" y="120367"/>
                    <a:pt x="182033" y="93732"/>
                  </a:cubicBezTo>
                  <a:cubicBezTo>
                    <a:pt x="206551" y="67097"/>
                    <a:pt x="232128" y="145413"/>
                    <a:pt x="251883" y="146648"/>
                  </a:cubicBezTo>
                  <a:cubicBezTo>
                    <a:pt x="271638" y="147883"/>
                    <a:pt x="285220" y="102551"/>
                    <a:pt x="300566" y="101140"/>
                  </a:cubicBezTo>
                  <a:cubicBezTo>
                    <a:pt x="315912" y="99729"/>
                    <a:pt x="326672" y="140122"/>
                    <a:pt x="343958" y="138182"/>
                  </a:cubicBezTo>
                  <a:cubicBezTo>
                    <a:pt x="361244" y="136242"/>
                    <a:pt x="386115" y="112252"/>
                    <a:pt x="404283" y="89498"/>
                  </a:cubicBezTo>
                  <a:cubicBezTo>
                    <a:pt x="422451" y="66744"/>
                    <a:pt x="435856" y="5890"/>
                    <a:pt x="452966" y="1657"/>
                  </a:cubicBezTo>
                  <a:cubicBezTo>
                    <a:pt x="470076" y="-2576"/>
                    <a:pt x="487891" y="-3812"/>
                    <a:pt x="506941" y="64098"/>
                  </a:cubicBezTo>
                  <a:cubicBezTo>
                    <a:pt x="525991" y="132008"/>
                    <a:pt x="546628" y="270561"/>
                    <a:pt x="567266" y="4091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2AF79459-12F9-49A6-B099-1567BB555E0E}"/>
              </a:ext>
            </a:extLst>
          </p:cNvPr>
          <p:cNvGrpSpPr/>
          <p:nvPr/>
        </p:nvGrpSpPr>
        <p:grpSpPr>
          <a:xfrm>
            <a:off x="5238222" y="4432073"/>
            <a:ext cx="739775" cy="554037"/>
            <a:chOff x="2832101" y="5321301"/>
            <a:chExt cx="739775" cy="554037"/>
          </a:xfrm>
        </p:grpSpPr>
        <p:grpSp>
          <p:nvGrpSpPr>
            <p:cNvPr id="41" name="组合 40">
              <a:extLst>
                <a:ext uri="{FF2B5EF4-FFF2-40B4-BE49-F238E27FC236}">
                  <a16:creationId xmlns:a16="http://schemas.microsoft.com/office/drawing/2014/main" id="{25675489-024B-470E-8CA4-184CA93D7613}"/>
                </a:ext>
              </a:extLst>
            </p:cNvPr>
            <p:cNvGrpSpPr/>
            <p:nvPr/>
          </p:nvGrpSpPr>
          <p:grpSpPr>
            <a:xfrm>
              <a:off x="2832101" y="5321301"/>
              <a:ext cx="739775" cy="554037"/>
              <a:chOff x="2832101" y="5321301"/>
              <a:chExt cx="739775" cy="554037"/>
            </a:xfrm>
          </p:grpSpPr>
          <p:sp>
            <p:nvSpPr>
              <p:cNvPr id="43" name="AutoShape 3">
                <a:extLst>
                  <a:ext uri="{FF2B5EF4-FFF2-40B4-BE49-F238E27FC236}">
                    <a16:creationId xmlns:a16="http://schemas.microsoft.com/office/drawing/2014/main" id="{CBFF0AC1-224C-4A88-BB54-47C1367203C4}"/>
                  </a:ext>
                </a:extLst>
              </p:cNvPr>
              <p:cNvSpPr>
                <a:spLocks noChangeAspect="1" noChangeArrowheads="1" noTextEdit="1"/>
              </p:cNvSpPr>
              <p:nvPr/>
            </p:nvSpPr>
            <p:spPr bwMode="auto">
              <a:xfrm>
                <a:off x="2919413" y="5348288"/>
                <a:ext cx="5969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Rectangle 5">
                <a:extLst>
                  <a:ext uri="{FF2B5EF4-FFF2-40B4-BE49-F238E27FC236}">
                    <a16:creationId xmlns:a16="http://schemas.microsoft.com/office/drawing/2014/main" id="{174758E6-C929-4C2A-B871-B3D0CE78BCD6}"/>
                  </a:ext>
                </a:extLst>
              </p:cNvPr>
              <p:cNvSpPr>
                <a:spLocks noChangeArrowheads="1"/>
              </p:cNvSpPr>
              <p:nvPr/>
            </p:nvSpPr>
            <p:spPr bwMode="auto">
              <a:xfrm>
                <a:off x="2832101" y="5321301"/>
                <a:ext cx="739775" cy="554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Rectangle 6">
                <a:extLst>
                  <a:ext uri="{FF2B5EF4-FFF2-40B4-BE49-F238E27FC236}">
                    <a16:creationId xmlns:a16="http://schemas.microsoft.com/office/drawing/2014/main" id="{7052F974-16FC-4FB8-A9D6-89C5A5C9F630}"/>
                  </a:ext>
                </a:extLst>
              </p:cNvPr>
              <p:cNvSpPr>
                <a:spLocks noChangeArrowheads="1"/>
              </p:cNvSpPr>
              <p:nvPr/>
            </p:nvSpPr>
            <p:spPr bwMode="auto">
              <a:xfrm>
                <a:off x="2832101" y="5321301"/>
                <a:ext cx="739775" cy="554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Line 8">
                <a:extLst>
                  <a:ext uri="{FF2B5EF4-FFF2-40B4-BE49-F238E27FC236}">
                    <a16:creationId xmlns:a16="http://schemas.microsoft.com/office/drawing/2014/main" id="{CE8793BF-465F-4841-A024-C4F4E04A20C4}"/>
                  </a:ext>
                </a:extLst>
              </p:cNvPr>
              <p:cNvSpPr>
                <a:spLocks noChangeShapeType="1"/>
              </p:cNvSpPr>
              <p:nvPr/>
            </p:nvSpPr>
            <p:spPr bwMode="auto">
              <a:xfrm>
                <a:off x="2928938" y="5815013"/>
                <a:ext cx="573088"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Line 9">
                <a:extLst>
                  <a:ext uri="{FF2B5EF4-FFF2-40B4-BE49-F238E27FC236}">
                    <a16:creationId xmlns:a16="http://schemas.microsoft.com/office/drawing/2014/main" id="{97B605C8-5320-4143-B083-0954E26818F1}"/>
                  </a:ext>
                </a:extLst>
              </p:cNvPr>
              <p:cNvSpPr>
                <a:spLocks noChangeShapeType="1"/>
              </p:cNvSpPr>
              <p:nvPr/>
            </p:nvSpPr>
            <p:spPr bwMode="auto">
              <a:xfrm>
                <a:off x="2928938" y="5362575"/>
                <a:ext cx="573088"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Line 10">
                <a:extLst>
                  <a:ext uri="{FF2B5EF4-FFF2-40B4-BE49-F238E27FC236}">
                    <a16:creationId xmlns:a16="http://schemas.microsoft.com/office/drawing/2014/main" id="{B20D004F-D0DA-448D-B620-98503A209112}"/>
                  </a:ext>
                </a:extLst>
              </p:cNvPr>
              <p:cNvSpPr>
                <a:spLocks noChangeShapeType="1"/>
              </p:cNvSpPr>
              <p:nvPr/>
            </p:nvSpPr>
            <p:spPr bwMode="auto">
              <a:xfrm flipV="1">
                <a:off x="2928938"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Line 11">
                <a:extLst>
                  <a:ext uri="{FF2B5EF4-FFF2-40B4-BE49-F238E27FC236}">
                    <a16:creationId xmlns:a16="http://schemas.microsoft.com/office/drawing/2014/main" id="{3845093C-8471-4251-9D2C-622CED1EDE69}"/>
                  </a:ext>
                </a:extLst>
              </p:cNvPr>
              <p:cNvSpPr>
                <a:spLocks noChangeShapeType="1"/>
              </p:cNvSpPr>
              <p:nvPr/>
            </p:nvSpPr>
            <p:spPr bwMode="auto">
              <a:xfrm flipV="1">
                <a:off x="3000376"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Line 12">
                <a:extLst>
                  <a:ext uri="{FF2B5EF4-FFF2-40B4-BE49-F238E27FC236}">
                    <a16:creationId xmlns:a16="http://schemas.microsoft.com/office/drawing/2014/main" id="{01BAD5C9-DBC0-46A4-B2D6-70FF2BBDE67A}"/>
                  </a:ext>
                </a:extLst>
              </p:cNvPr>
              <p:cNvSpPr>
                <a:spLocks noChangeShapeType="1"/>
              </p:cNvSpPr>
              <p:nvPr/>
            </p:nvSpPr>
            <p:spPr bwMode="auto">
              <a:xfrm flipV="1">
                <a:off x="3071813"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Line 13">
                <a:extLst>
                  <a:ext uri="{FF2B5EF4-FFF2-40B4-BE49-F238E27FC236}">
                    <a16:creationId xmlns:a16="http://schemas.microsoft.com/office/drawing/2014/main" id="{5D1FC9C2-5ADB-4B63-8BE7-CD495ED2D4DD}"/>
                  </a:ext>
                </a:extLst>
              </p:cNvPr>
              <p:cNvSpPr>
                <a:spLocks noChangeShapeType="1"/>
              </p:cNvSpPr>
              <p:nvPr/>
            </p:nvSpPr>
            <p:spPr bwMode="auto">
              <a:xfrm flipV="1">
                <a:off x="3143251"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Line 14">
                <a:extLst>
                  <a:ext uri="{FF2B5EF4-FFF2-40B4-BE49-F238E27FC236}">
                    <a16:creationId xmlns:a16="http://schemas.microsoft.com/office/drawing/2014/main" id="{EF15C893-24B2-46CE-8DDB-C2D14DA8D16E}"/>
                  </a:ext>
                </a:extLst>
              </p:cNvPr>
              <p:cNvSpPr>
                <a:spLocks noChangeShapeType="1"/>
              </p:cNvSpPr>
              <p:nvPr/>
            </p:nvSpPr>
            <p:spPr bwMode="auto">
              <a:xfrm flipV="1">
                <a:off x="3214688"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Line 15">
                <a:extLst>
                  <a:ext uri="{FF2B5EF4-FFF2-40B4-BE49-F238E27FC236}">
                    <a16:creationId xmlns:a16="http://schemas.microsoft.com/office/drawing/2014/main" id="{D70F1128-7F4A-47D8-B479-E94FD9FFE886}"/>
                  </a:ext>
                </a:extLst>
              </p:cNvPr>
              <p:cNvSpPr>
                <a:spLocks noChangeShapeType="1"/>
              </p:cNvSpPr>
              <p:nvPr/>
            </p:nvSpPr>
            <p:spPr bwMode="auto">
              <a:xfrm flipV="1">
                <a:off x="3286126"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Line 16">
                <a:extLst>
                  <a:ext uri="{FF2B5EF4-FFF2-40B4-BE49-F238E27FC236}">
                    <a16:creationId xmlns:a16="http://schemas.microsoft.com/office/drawing/2014/main" id="{12AF0DB8-0C63-4569-8ABA-CE66D44E59C7}"/>
                  </a:ext>
                </a:extLst>
              </p:cNvPr>
              <p:cNvSpPr>
                <a:spLocks noChangeShapeType="1"/>
              </p:cNvSpPr>
              <p:nvPr/>
            </p:nvSpPr>
            <p:spPr bwMode="auto">
              <a:xfrm flipV="1">
                <a:off x="3359151"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Line 17">
                <a:extLst>
                  <a:ext uri="{FF2B5EF4-FFF2-40B4-BE49-F238E27FC236}">
                    <a16:creationId xmlns:a16="http://schemas.microsoft.com/office/drawing/2014/main" id="{1A569D0A-35BC-47EC-97EA-8E1FF622095E}"/>
                  </a:ext>
                </a:extLst>
              </p:cNvPr>
              <p:cNvSpPr>
                <a:spLocks noChangeShapeType="1"/>
              </p:cNvSpPr>
              <p:nvPr/>
            </p:nvSpPr>
            <p:spPr bwMode="auto">
              <a:xfrm flipV="1">
                <a:off x="3430588"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Line 18">
                <a:extLst>
                  <a:ext uri="{FF2B5EF4-FFF2-40B4-BE49-F238E27FC236}">
                    <a16:creationId xmlns:a16="http://schemas.microsoft.com/office/drawing/2014/main" id="{02907F03-5605-47AA-AE77-1AF4A1E858CD}"/>
                  </a:ext>
                </a:extLst>
              </p:cNvPr>
              <p:cNvSpPr>
                <a:spLocks noChangeShapeType="1"/>
              </p:cNvSpPr>
              <p:nvPr/>
            </p:nvSpPr>
            <p:spPr bwMode="auto">
              <a:xfrm flipV="1">
                <a:off x="3502026" y="5808663"/>
                <a:ext cx="0" cy="635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Line 19">
                <a:extLst>
                  <a:ext uri="{FF2B5EF4-FFF2-40B4-BE49-F238E27FC236}">
                    <a16:creationId xmlns:a16="http://schemas.microsoft.com/office/drawing/2014/main" id="{344DDF20-DC28-4CEF-B4E0-12F154D24237}"/>
                  </a:ext>
                </a:extLst>
              </p:cNvPr>
              <p:cNvSpPr>
                <a:spLocks noChangeShapeType="1"/>
              </p:cNvSpPr>
              <p:nvPr/>
            </p:nvSpPr>
            <p:spPr bwMode="auto">
              <a:xfrm>
                <a:off x="2928938"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Line 20">
                <a:extLst>
                  <a:ext uri="{FF2B5EF4-FFF2-40B4-BE49-F238E27FC236}">
                    <a16:creationId xmlns:a16="http://schemas.microsoft.com/office/drawing/2014/main" id="{40354750-0EAF-47AC-A30E-483E216694F4}"/>
                  </a:ext>
                </a:extLst>
              </p:cNvPr>
              <p:cNvSpPr>
                <a:spLocks noChangeShapeType="1"/>
              </p:cNvSpPr>
              <p:nvPr/>
            </p:nvSpPr>
            <p:spPr bwMode="auto">
              <a:xfrm>
                <a:off x="3000376"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21">
                <a:extLst>
                  <a:ext uri="{FF2B5EF4-FFF2-40B4-BE49-F238E27FC236}">
                    <a16:creationId xmlns:a16="http://schemas.microsoft.com/office/drawing/2014/main" id="{E124F81D-320D-475A-A92B-B529A7DB1F92}"/>
                  </a:ext>
                </a:extLst>
              </p:cNvPr>
              <p:cNvSpPr>
                <a:spLocks noChangeShapeType="1"/>
              </p:cNvSpPr>
              <p:nvPr/>
            </p:nvSpPr>
            <p:spPr bwMode="auto">
              <a:xfrm>
                <a:off x="3071813"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Line 22">
                <a:extLst>
                  <a:ext uri="{FF2B5EF4-FFF2-40B4-BE49-F238E27FC236}">
                    <a16:creationId xmlns:a16="http://schemas.microsoft.com/office/drawing/2014/main" id="{9010A1FC-0B0D-4494-91DC-5CC814F0B37C}"/>
                  </a:ext>
                </a:extLst>
              </p:cNvPr>
              <p:cNvSpPr>
                <a:spLocks noChangeShapeType="1"/>
              </p:cNvSpPr>
              <p:nvPr/>
            </p:nvSpPr>
            <p:spPr bwMode="auto">
              <a:xfrm>
                <a:off x="3143251"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Line 23">
                <a:extLst>
                  <a:ext uri="{FF2B5EF4-FFF2-40B4-BE49-F238E27FC236}">
                    <a16:creationId xmlns:a16="http://schemas.microsoft.com/office/drawing/2014/main" id="{7E7D5AE5-7F2E-41F9-88C6-D5C37B9B830C}"/>
                  </a:ext>
                </a:extLst>
              </p:cNvPr>
              <p:cNvSpPr>
                <a:spLocks noChangeShapeType="1"/>
              </p:cNvSpPr>
              <p:nvPr/>
            </p:nvSpPr>
            <p:spPr bwMode="auto">
              <a:xfrm>
                <a:off x="3214688"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Line 24">
                <a:extLst>
                  <a:ext uri="{FF2B5EF4-FFF2-40B4-BE49-F238E27FC236}">
                    <a16:creationId xmlns:a16="http://schemas.microsoft.com/office/drawing/2014/main" id="{28F28ECB-29CB-4833-AC48-ADB348A4B08A}"/>
                  </a:ext>
                </a:extLst>
              </p:cNvPr>
              <p:cNvSpPr>
                <a:spLocks noChangeShapeType="1"/>
              </p:cNvSpPr>
              <p:nvPr/>
            </p:nvSpPr>
            <p:spPr bwMode="auto">
              <a:xfrm>
                <a:off x="3286126"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Line 25">
                <a:extLst>
                  <a:ext uri="{FF2B5EF4-FFF2-40B4-BE49-F238E27FC236}">
                    <a16:creationId xmlns:a16="http://schemas.microsoft.com/office/drawing/2014/main" id="{F183A401-0FDC-4A57-A0EE-0FE7D7CC6D90}"/>
                  </a:ext>
                </a:extLst>
              </p:cNvPr>
              <p:cNvSpPr>
                <a:spLocks noChangeShapeType="1"/>
              </p:cNvSpPr>
              <p:nvPr/>
            </p:nvSpPr>
            <p:spPr bwMode="auto">
              <a:xfrm>
                <a:off x="3359151"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Line 26">
                <a:extLst>
                  <a:ext uri="{FF2B5EF4-FFF2-40B4-BE49-F238E27FC236}">
                    <a16:creationId xmlns:a16="http://schemas.microsoft.com/office/drawing/2014/main" id="{FBB98F35-ADD3-4C6B-A8E4-C498DA60B88A}"/>
                  </a:ext>
                </a:extLst>
              </p:cNvPr>
              <p:cNvSpPr>
                <a:spLocks noChangeShapeType="1"/>
              </p:cNvSpPr>
              <p:nvPr/>
            </p:nvSpPr>
            <p:spPr bwMode="auto">
              <a:xfrm>
                <a:off x="3430588"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Line 27">
                <a:extLst>
                  <a:ext uri="{FF2B5EF4-FFF2-40B4-BE49-F238E27FC236}">
                    <a16:creationId xmlns:a16="http://schemas.microsoft.com/office/drawing/2014/main" id="{33C00568-8F4F-4E0A-A2DB-9D1B6C3604A9}"/>
                  </a:ext>
                </a:extLst>
              </p:cNvPr>
              <p:cNvSpPr>
                <a:spLocks noChangeShapeType="1"/>
              </p:cNvSpPr>
              <p:nvPr/>
            </p:nvSpPr>
            <p:spPr bwMode="auto">
              <a:xfrm>
                <a:off x="3502026" y="5362575"/>
                <a:ext cx="0" cy="4762"/>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Rectangle 28">
                <a:extLst>
                  <a:ext uri="{FF2B5EF4-FFF2-40B4-BE49-F238E27FC236}">
                    <a16:creationId xmlns:a16="http://schemas.microsoft.com/office/drawing/2014/main" id="{D4474418-9D29-4CCB-A59F-74DB3BD1B2DC}"/>
                  </a:ext>
                </a:extLst>
              </p:cNvPr>
              <p:cNvSpPr>
                <a:spLocks noChangeArrowheads="1"/>
              </p:cNvSpPr>
              <p:nvPr/>
            </p:nvSpPr>
            <p:spPr bwMode="auto">
              <a:xfrm>
                <a:off x="2921001" y="5821362"/>
                <a:ext cx="333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7" name="Rectangle 29">
                <a:extLst>
                  <a:ext uri="{FF2B5EF4-FFF2-40B4-BE49-F238E27FC236}">
                    <a16:creationId xmlns:a16="http://schemas.microsoft.com/office/drawing/2014/main" id="{55715071-EF5B-44DE-88F0-9920972E1EBE}"/>
                  </a:ext>
                </a:extLst>
              </p:cNvPr>
              <p:cNvSpPr>
                <a:spLocks noChangeArrowheads="1"/>
              </p:cNvSpPr>
              <p:nvPr/>
            </p:nvSpPr>
            <p:spPr bwMode="auto">
              <a:xfrm>
                <a:off x="2992438" y="5821362"/>
                <a:ext cx="333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8" name="Rectangle 30">
                <a:extLst>
                  <a:ext uri="{FF2B5EF4-FFF2-40B4-BE49-F238E27FC236}">
                    <a16:creationId xmlns:a16="http://schemas.microsoft.com/office/drawing/2014/main" id="{AF8A8A5F-0D85-4521-B4F4-E58FAB768A50}"/>
                  </a:ext>
                </a:extLst>
              </p:cNvPr>
              <p:cNvSpPr>
                <a:spLocks noChangeArrowheads="1"/>
              </p:cNvSpPr>
              <p:nvPr/>
            </p:nvSpPr>
            <p:spPr bwMode="auto">
              <a:xfrm>
                <a:off x="3063876" y="5821362"/>
                <a:ext cx="333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9" name="Rectangle 31">
                <a:extLst>
                  <a:ext uri="{FF2B5EF4-FFF2-40B4-BE49-F238E27FC236}">
                    <a16:creationId xmlns:a16="http://schemas.microsoft.com/office/drawing/2014/main" id="{33B8CE08-232A-40C9-BC40-0C7672A45835}"/>
                  </a:ext>
                </a:extLst>
              </p:cNvPr>
              <p:cNvSpPr>
                <a:spLocks noChangeArrowheads="1"/>
              </p:cNvSpPr>
              <p:nvPr/>
            </p:nvSpPr>
            <p:spPr bwMode="auto">
              <a:xfrm>
                <a:off x="3135313" y="5821362"/>
                <a:ext cx="333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0" name="Rectangle 32">
                <a:extLst>
                  <a:ext uri="{FF2B5EF4-FFF2-40B4-BE49-F238E27FC236}">
                    <a16:creationId xmlns:a16="http://schemas.microsoft.com/office/drawing/2014/main" id="{898DBD01-603B-4F5E-AD08-32E340E86C3C}"/>
                  </a:ext>
                </a:extLst>
              </p:cNvPr>
              <p:cNvSpPr>
                <a:spLocks noChangeArrowheads="1"/>
              </p:cNvSpPr>
              <p:nvPr/>
            </p:nvSpPr>
            <p:spPr bwMode="auto">
              <a:xfrm>
                <a:off x="3209926" y="5821362"/>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1" name="Rectangle 33">
                <a:extLst>
                  <a:ext uri="{FF2B5EF4-FFF2-40B4-BE49-F238E27FC236}">
                    <a16:creationId xmlns:a16="http://schemas.microsoft.com/office/drawing/2014/main" id="{E050C090-05F3-42DD-96EB-CE1494034F28}"/>
                  </a:ext>
                </a:extLst>
              </p:cNvPr>
              <p:cNvSpPr>
                <a:spLocks noChangeArrowheads="1"/>
              </p:cNvSpPr>
              <p:nvPr/>
            </p:nvSpPr>
            <p:spPr bwMode="auto">
              <a:xfrm>
                <a:off x="3281363" y="5821362"/>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2" name="Rectangle 34">
                <a:extLst>
                  <a:ext uri="{FF2B5EF4-FFF2-40B4-BE49-F238E27FC236}">
                    <a16:creationId xmlns:a16="http://schemas.microsoft.com/office/drawing/2014/main" id="{B691AE57-5C37-46C7-BA1B-4F62E2E6B890}"/>
                  </a:ext>
                </a:extLst>
              </p:cNvPr>
              <p:cNvSpPr>
                <a:spLocks noChangeArrowheads="1"/>
              </p:cNvSpPr>
              <p:nvPr/>
            </p:nvSpPr>
            <p:spPr bwMode="auto">
              <a:xfrm>
                <a:off x="3354388" y="5821362"/>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3" name="Rectangle 35">
                <a:extLst>
                  <a:ext uri="{FF2B5EF4-FFF2-40B4-BE49-F238E27FC236}">
                    <a16:creationId xmlns:a16="http://schemas.microsoft.com/office/drawing/2014/main" id="{7CFBBDEF-8AF5-49D8-A498-A4242F98C380}"/>
                  </a:ext>
                </a:extLst>
              </p:cNvPr>
              <p:cNvSpPr>
                <a:spLocks noChangeArrowheads="1"/>
              </p:cNvSpPr>
              <p:nvPr/>
            </p:nvSpPr>
            <p:spPr bwMode="auto">
              <a:xfrm>
                <a:off x="3425826" y="5821362"/>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4" name="Rectangle 36">
                <a:extLst>
                  <a:ext uri="{FF2B5EF4-FFF2-40B4-BE49-F238E27FC236}">
                    <a16:creationId xmlns:a16="http://schemas.microsoft.com/office/drawing/2014/main" id="{533475AA-3628-4BF6-A227-178FEA30CC37}"/>
                  </a:ext>
                </a:extLst>
              </p:cNvPr>
              <p:cNvSpPr>
                <a:spLocks noChangeArrowheads="1"/>
              </p:cNvSpPr>
              <p:nvPr/>
            </p:nvSpPr>
            <p:spPr bwMode="auto">
              <a:xfrm>
                <a:off x="3495676" y="5821362"/>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5" name="Line 37">
                <a:extLst>
                  <a:ext uri="{FF2B5EF4-FFF2-40B4-BE49-F238E27FC236}">
                    <a16:creationId xmlns:a16="http://schemas.microsoft.com/office/drawing/2014/main" id="{3712CFCB-3E45-494F-842A-C53D17C14509}"/>
                  </a:ext>
                </a:extLst>
              </p:cNvPr>
              <p:cNvSpPr>
                <a:spLocks noChangeShapeType="1"/>
              </p:cNvSpPr>
              <p:nvPr/>
            </p:nvSpPr>
            <p:spPr bwMode="auto">
              <a:xfrm flipV="1">
                <a:off x="2928938" y="5362575"/>
                <a:ext cx="0" cy="452437"/>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Line 38">
                <a:extLst>
                  <a:ext uri="{FF2B5EF4-FFF2-40B4-BE49-F238E27FC236}">
                    <a16:creationId xmlns:a16="http://schemas.microsoft.com/office/drawing/2014/main" id="{8CA112FA-EBD3-4312-A94B-78B767DDE145}"/>
                  </a:ext>
                </a:extLst>
              </p:cNvPr>
              <p:cNvSpPr>
                <a:spLocks noChangeShapeType="1"/>
              </p:cNvSpPr>
              <p:nvPr/>
            </p:nvSpPr>
            <p:spPr bwMode="auto">
              <a:xfrm flipV="1">
                <a:off x="3502026" y="5362575"/>
                <a:ext cx="0" cy="452437"/>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Line 39">
                <a:extLst>
                  <a:ext uri="{FF2B5EF4-FFF2-40B4-BE49-F238E27FC236}">
                    <a16:creationId xmlns:a16="http://schemas.microsoft.com/office/drawing/2014/main" id="{D8BA99FD-4110-47DF-873A-5949E29A5A77}"/>
                  </a:ext>
                </a:extLst>
              </p:cNvPr>
              <p:cNvSpPr>
                <a:spLocks noChangeShapeType="1"/>
              </p:cNvSpPr>
              <p:nvPr/>
            </p:nvSpPr>
            <p:spPr bwMode="auto">
              <a:xfrm>
                <a:off x="2928938" y="5815013"/>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Line 40">
                <a:extLst>
                  <a:ext uri="{FF2B5EF4-FFF2-40B4-BE49-F238E27FC236}">
                    <a16:creationId xmlns:a16="http://schemas.microsoft.com/office/drawing/2014/main" id="{C76E8F01-AB37-4C1C-AA9E-1D8B515DA524}"/>
                  </a:ext>
                </a:extLst>
              </p:cNvPr>
              <p:cNvSpPr>
                <a:spLocks noChangeShapeType="1"/>
              </p:cNvSpPr>
              <p:nvPr/>
            </p:nvSpPr>
            <p:spPr bwMode="auto">
              <a:xfrm>
                <a:off x="2928938" y="5757863"/>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Line 41">
                <a:extLst>
                  <a:ext uri="{FF2B5EF4-FFF2-40B4-BE49-F238E27FC236}">
                    <a16:creationId xmlns:a16="http://schemas.microsoft.com/office/drawing/2014/main" id="{E2CC6F86-E128-4BC6-97E6-402BF949CB08}"/>
                  </a:ext>
                </a:extLst>
              </p:cNvPr>
              <p:cNvSpPr>
                <a:spLocks noChangeShapeType="1"/>
              </p:cNvSpPr>
              <p:nvPr/>
            </p:nvSpPr>
            <p:spPr bwMode="auto">
              <a:xfrm>
                <a:off x="2928938" y="5700713"/>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Line 42">
                <a:extLst>
                  <a:ext uri="{FF2B5EF4-FFF2-40B4-BE49-F238E27FC236}">
                    <a16:creationId xmlns:a16="http://schemas.microsoft.com/office/drawing/2014/main" id="{1834E332-18D6-4F63-826E-B5160086460C}"/>
                  </a:ext>
                </a:extLst>
              </p:cNvPr>
              <p:cNvSpPr>
                <a:spLocks noChangeShapeType="1"/>
              </p:cNvSpPr>
              <p:nvPr/>
            </p:nvSpPr>
            <p:spPr bwMode="auto">
              <a:xfrm>
                <a:off x="2928938" y="5645150"/>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Line 43">
                <a:extLst>
                  <a:ext uri="{FF2B5EF4-FFF2-40B4-BE49-F238E27FC236}">
                    <a16:creationId xmlns:a16="http://schemas.microsoft.com/office/drawing/2014/main" id="{E6FB06FF-6D5A-4DC6-815F-13C006DD4C90}"/>
                  </a:ext>
                </a:extLst>
              </p:cNvPr>
              <p:cNvSpPr>
                <a:spLocks noChangeShapeType="1"/>
              </p:cNvSpPr>
              <p:nvPr/>
            </p:nvSpPr>
            <p:spPr bwMode="auto">
              <a:xfrm>
                <a:off x="2928938" y="5588000"/>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Line 44">
                <a:extLst>
                  <a:ext uri="{FF2B5EF4-FFF2-40B4-BE49-F238E27FC236}">
                    <a16:creationId xmlns:a16="http://schemas.microsoft.com/office/drawing/2014/main" id="{DD6BC23B-8DCD-4D80-8FBD-C55623741592}"/>
                  </a:ext>
                </a:extLst>
              </p:cNvPr>
              <p:cNvSpPr>
                <a:spLocks noChangeShapeType="1"/>
              </p:cNvSpPr>
              <p:nvPr/>
            </p:nvSpPr>
            <p:spPr bwMode="auto">
              <a:xfrm>
                <a:off x="2928938" y="5532438"/>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Line 45">
                <a:extLst>
                  <a:ext uri="{FF2B5EF4-FFF2-40B4-BE49-F238E27FC236}">
                    <a16:creationId xmlns:a16="http://schemas.microsoft.com/office/drawing/2014/main" id="{5DF8EE8E-402F-43A0-816F-DDC1CF78ADCD}"/>
                  </a:ext>
                </a:extLst>
              </p:cNvPr>
              <p:cNvSpPr>
                <a:spLocks noChangeShapeType="1"/>
              </p:cNvSpPr>
              <p:nvPr/>
            </p:nvSpPr>
            <p:spPr bwMode="auto">
              <a:xfrm>
                <a:off x="2928938" y="5475288"/>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Line 46">
                <a:extLst>
                  <a:ext uri="{FF2B5EF4-FFF2-40B4-BE49-F238E27FC236}">
                    <a16:creationId xmlns:a16="http://schemas.microsoft.com/office/drawing/2014/main" id="{6D0A7355-3571-41F7-BDA9-011D7DDC3D24}"/>
                  </a:ext>
                </a:extLst>
              </p:cNvPr>
              <p:cNvSpPr>
                <a:spLocks noChangeShapeType="1"/>
              </p:cNvSpPr>
              <p:nvPr/>
            </p:nvSpPr>
            <p:spPr bwMode="auto">
              <a:xfrm>
                <a:off x="2928938" y="5418138"/>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Line 47">
                <a:extLst>
                  <a:ext uri="{FF2B5EF4-FFF2-40B4-BE49-F238E27FC236}">
                    <a16:creationId xmlns:a16="http://schemas.microsoft.com/office/drawing/2014/main" id="{3292A07D-F541-4D6E-97F3-3D25493163CD}"/>
                  </a:ext>
                </a:extLst>
              </p:cNvPr>
              <p:cNvSpPr>
                <a:spLocks noChangeShapeType="1"/>
              </p:cNvSpPr>
              <p:nvPr/>
            </p:nvSpPr>
            <p:spPr bwMode="auto">
              <a:xfrm>
                <a:off x="2928938" y="5362575"/>
                <a:ext cx="4763"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Line 48">
                <a:extLst>
                  <a:ext uri="{FF2B5EF4-FFF2-40B4-BE49-F238E27FC236}">
                    <a16:creationId xmlns:a16="http://schemas.microsoft.com/office/drawing/2014/main" id="{9CEC23F6-5DD6-4E92-B842-68C6DBE53AF4}"/>
                  </a:ext>
                </a:extLst>
              </p:cNvPr>
              <p:cNvSpPr>
                <a:spLocks noChangeShapeType="1"/>
              </p:cNvSpPr>
              <p:nvPr/>
            </p:nvSpPr>
            <p:spPr bwMode="auto">
              <a:xfrm flipH="1">
                <a:off x="3495676" y="5815013"/>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Line 49">
                <a:extLst>
                  <a:ext uri="{FF2B5EF4-FFF2-40B4-BE49-F238E27FC236}">
                    <a16:creationId xmlns:a16="http://schemas.microsoft.com/office/drawing/2014/main" id="{8D4A6A84-057C-42E3-A0E9-EC316641A319}"/>
                  </a:ext>
                </a:extLst>
              </p:cNvPr>
              <p:cNvSpPr>
                <a:spLocks noChangeShapeType="1"/>
              </p:cNvSpPr>
              <p:nvPr/>
            </p:nvSpPr>
            <p:spPr bwMode="auto">
              <a:xfrm flipH="1">
                <a:off x="3495676" y="5757863"/>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Line 50">
                <a:extLst>
                  <a:ext uri="{FF2B5EF4-FFF2-40B4-BE49-F238E27FC236}">
                    <a16:creationId xmlns:a16="http://schemas.microsoft.com/office/drawing/2014/main" id="{B39CCED6-84DE-443F-838E-E2593BE56B8F}"/>
                  </a:ext>
                </a:extLst>
              </p:cNvPr>
              <p:cNvSpPr>
                <a:spLocks noChangeShapeType="1"/>
              </p:cNvSpPr>
              <p:nvPr/>
            </p:nvSpPr>
            <p:spPr bwMode="auto">
              <a:xfrm flipH="1">
                <a:off x="3495676" y="5700713"/>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Line 51">
                <a:extLst>
                  <a:ext uri="{FF2B5EF4-FFF2-40B4-BE49-F238E27FC236}">
                    <a16:creationId xmlns:a16="http://schemas.microsoft.com/office/drawing/2014/main" id="{DE7991FB-3FE1-4D36-AAD1-64C08CAFDEBF}"/>
                  </a:ext>
                </a:extLst>
              </p:cNvPr>
              <p:cNvSpPr>
                <a:spLocks noChangeShapeType="1"/>
              </p:cNvSpPr>
              <p:nvPr/>
            </p:nvSpPr>
            <p:spPr bwMode="auto">
              <a:xfrm flipH="1">
                <a:off x="3495676" y="5645150"/>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Line 52">
                <a:extLst>
                  <a:ext uri="{FF2B5EF4-FFF2-40B4-BE49-F238E27FC236}">
                    <a16:creationId xmlns:a16="http://schemas.microsoft.com/office/drawing/2014/main" id="{0CAC8787-1718-4B3F-B9A1-58E35C981D1A}"/>
                  </a:ext>
                </a:extLst>
              </p:cNvPr>
              <p:cNvSpPr>
                <a:spLocks noChangeShapeType="1"/>
              </p:cNvSpPr>
              <p:nvPr/>
            </p:nvSpPr>
            <p:spPr bwMode="auto">
              <a:xfrm flipH="1">
                <a:off x="3495676" y="5588000"/>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Line 53">
                <a:extLst>
                  <a:ext uri="{FF2B5EF4-FFF2-40B4-BE49-F238E27FC236}">
                    <a16:creationId xmlns:a16="http://schemas.microsoft.com/office/drawing/2014/main" id="{7CFBBDED-944B-4872-B2BD-0C73FC284CDA}"/>
                  </a:ext>
                </a:extLst>
              </p:cNvPr>
              <p:cNvSpPr>
                <a:spLocks noChangeShapeType="1"/>
              </p:cNvSpPr>
              <p:nvPr/>
            </p:nvSpPr>
            <p:spPr bwMode="auto">
              <a:xfrm flipH="1">
                <a:off x="3495676" y="5532438"/>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Line 54">
                <a:extLst>
                  <a:ext uri="{FF2B5EF4-FFF2-40B4-BE49-F238E27FC236}">
                    <a16:creationId xmlns:a16="http://schemas.microsoft.com/office/drawing/2014/main" id="{6061B751-A7A9-4C60-ABF4-4618A1DC2944}"/>
                  </a:ext>
                </a:extLst>
              </p:cNvPr>
              <p:cNvSpPr>
                <a:spLocks noChangeShapeType="1"/>
              </p:cNvSpPr>
              <p:nvPr/>
            </p:nvSpPr>
            <p:spPr bwMode="auto">
              <a:xfrm flipH="1">
                <a:off x="3495676" y="5475288"/>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Line 55">
                <a:extLst>
                  <a:ext uri="{FF2B5EF4-FFF2-40B4-BE49-F238E27FC236}">
                    <a16:creationId xmlns:a16="http://schemas.microsoft.com/office/drawing/2014/main" id="{4DE11494-E034-46F2-807F-50492EAA520E}"/>
                  </a:ext>
                </a:extLst>
              </p:cNvPr>
              <p:cNvSpPr>
                <a:spLocks noChangeShapeType="1"/>
              </p:cNvSpPr>
              <p:nvPr/>
            </p:nvSpPr>
            <p:spPr bwMode="auto">
              <a:xfrm flipH="1">
                <a:off x="3495676" y="5418138"/>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Line 56">
                <a:extLst>
                  <a:ext uri="{FF2B5EF4-FFF2-40B4-BE49-F238E27FC236}">
                    <a16:creationId xmlns:a16="http://schemas.microsoft.com/office/drawing/2014/main" id="{1C45C41A-D458-483A-AC60-318506EF2805}"/>
                  </a:ext>
                </a:extLst>
              </p:cNvPr>
              <p:cNvSpPr>
                <a:spLocks noChangeShapeType="1"/>
              </p:cNvSpPr>
              <p:nvPr/>
            </p:nvSpPr>
            <p:spPr bwMode="auto">
              <a:xfrm flipH="1">
                <a:off x="3495676" y="5362575"/>
                <a:ext cx="6350" cy="0"/>
              </a:xfrm>
              <a:prstGeom prst="line">
                <a:avLst/>
              </a:prstGeom>
              <a:noFill/>
              <a:ln w="1588"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Rectangle 57">
                <a:extLst>
                  <a:ext uri="{FF2B5EF4-FFF2-40B4-BE49-F238E27FC236}">
                    <a16:creationId xmlns:a16="http://schemas.microsoft.com/office/drawing/2014/main" id="{E2AF992E-023A-45FC-9179-5BF3FA1395F1}"/>
                  </a:ext>
                </a:extLst>
              </p:cNvPr>
              <p:cNvSpPr>
                <a:spLocks noChangeArrowheads="1"/>
              </p:cNvSpPr>
              <p:nvPr/>
            </p:nvSpPr>
            <p:spPr bwMode="auto">
              <a:xfrm>
                <a:off x="2911476" y="5803900"/>
                <a:ext cx="254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6" name="Rectangle 58">
                <a:extLst>
                  <a:ext uri="{FF2B5EF4-FFF2-40B4-BE49-F238E27FC236}">
                    <a16:creationId xmlns:a16="http://schemas.microsoft.com/office/drawing/2014/main" id="{F85950EB-703F-471A-96FA-C870AC8026AA}"/>
                  </a:ext>
                </a:extLst>
              </p:cNvPr>
              <p:cNvSpPr>
                <a:spLocks noChangeArrowheads="1"/>
              </p:cNvSpPr>
              <p:nvPr/>
            </p:nvSpPr>
            <p:spPr bwMode="auto">
              <a:xfrm>
                <a:off x="2887663" y="5746750"/>
                <a:ext cx="587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0.05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7" name="Rectangle 59">
                <a:extLst>
                  <a:ext uri="{FF2B5EF4-FFF2-40B4-BE49-F238E27FC236}">
                    <a16:creationId xmlns:a16="http://schemas.microsoft.com/office/drawing/2014/main" id="{4B2D83AD-E3DA-4B07-A091-7BCEA964A4B1}"/>
                  </a:ext>
                </a:extLst>
              </p:cNvPr>
              <p:cNvSpPr>
                <a:spLocks noChangeArrowheads="1"/>
              </p:cNvSpPr>
              <p:nvPr/>
            </p:nvSpPr>
            <p:spPr bwMode="auto">
              <a:xfrm>
                <a:off x="2897188" y="5689600"/>
                <a:ext cx="4445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8" name="Rectangle 60">
                <a:extLst>
                  <a:ext uri="{FF2B5EF4-FFF2-40B4-BE49-F238E27FC236}">
                    <a16:creationId xmlns:a16="http://schemas.microsoft.com/office/drawing/2014/main" id="{1B720DA7-BFA6-4EB1-84E2-3701BF713493}"/>
                  </a:ext>
                </a:extLst>
              </p:cNvPr>
              <p:cNvSpPr>
                <a:spLocks noChangeArrowheads="1"/>
              </p:cNvSpPr>
              <p:nvPr/>
            </p:nvSpPr>
            <p:spPr bwMode="auto">
              <a:xfrm>
                <a:off x="2887663" y="5634038"/>
                <a:ext cx="587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0.15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9" name="Rectangle 61">
                <a:extLst>
                  <a:ext uri="{FF2B5EF4-FFF2-40B4-BE49-F238E27FC236}">
                    <a16:creationId xmlns:a16="http://schemas.microsoft.com/office/drawing/2014/main" id="{FD62D008-C7E7-44F4-B98F-54DED58697CF}"/>
                  </a:ext>
                </a:extLst>
              </p:cNvPr>
              <p:cNvSpPr>
                <a:spLocks noChangeArrowheads="1"/>
              </p:cNvSpPr>
              <p:nvPr/>
            </p:nvSpPr>
            <p:spPr bwMode="auto">
              <a:xfrm>
                <a:off x="2897188" y="5578475"/>
                <a:ext cx="4445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0" name="Rectangle 62">
                <a:extLst>
                  <a:ext uri="{FF2B5EF4-FFF2-40B4-BE49-F238E27FC236}">
                    <a16:creationId xmlns:a16="http://schemas.microsoft.com/office/drawing/2014/main" id="{ED1EC591-5B24-43DD-9B89-35CA7D9E312B}"/>
                  </a:ext>
                </a:extLst>
              </p:cNvPr>
              <p:cNvSpPr>
                <a:spLocks noChangeArrowheads="1"/>
              </p:cNvSpPr>
              <p:nvPr/>
            </p:nvSpPr>
            <p:spPr bwMode="auto">
              <a:xfrm>
                <a:off x="2887663" y="5521325"/>
                <a:ext cx="587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0.25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1" name="Rectangle 63">
                <a:extLst>
                  <a:ext uri="{FF2B5EF4-FFF2-40B4-BE49-F238E27FC236}">
                    <a16:creationId xmlns:a16="http://schemas.microsoft.com/office/drawing/2014/main" id="{3CE8B50A-531C-4664-9959-533FBAC072B7}"/>
                  </a:ext>
                </a:extLst>
              </p:cNvPr>
              <p:cNvSpPr>
                <a:spLocks noChangeArrowheads="1"/>
              </p:cNvSpPr>
              <p:nvPr/>
            </p:nvSpPr>
            <p:spPr bwMode="auto">
              <a:xfrm>
                <a:off x="2897188" y="5464175"/>
                <a:ext cx="4445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2" name="Rectangle 64">
                <a:extLst>
                  <a:ext uri="{FF2B5EF4-FFF2-40B4-BE49-F238E27FC236}">
                    <a16:creationId xmlns:a16="http://schemas.microsoft.com/office/drawing/2014/main" id="{2E7808D2-DDB2-4422-91DC-A3F698E0A460}"/>
                  </a:ext>
                </a:extLst>
              </p:cNvPr>
              <p:cNvSpPr>
                <a:spLocks noChangeArrowheads="1"/>
              </p:cNvSpPr>
              <p:nvPr/>
            </p:nvSpPr>
            <p:spPr bwMode="auto">
              <a:xfrm>
                <a:off x="2887663" y="5408613"/>
                <a:ext cx="58738"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0.35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3" name="Rectangle 65">
                <a:extLst>
                  <a:ext uri="{FF2B5EF4-FFF2-40B4-BE49-F238E27FC236}">
                    <a16:creationId xmlns:a16="http://schemas.microsoft.com/office/drawing/2014/main" id="{CE9295CC-8697-4EE9-9056-0FD64A81B2EC}"/>
                  </a:ext>
                </a:extLst>
              </p:cNvPr>
              <p:cNvSpPr>
                <a:spLocks noChangeArrowheads="1"/>
              </p:cNvSpPr>
              <p:nvPr/>
            </p:nvSpPr>
            <p:spPr bwMode="auto">
              <a:xfrm>
                <a:off x="2897188" y="5351463"/>
                <a:ext cx="4445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 b="0" i="0" u="none" strike="noStrike" cap="none" normalizeH="0" baseline="0">
                    <a:ln>
                      <a:noFill/>
                    </a:ln>
                    <a:solidFill>
                      <a:srgbClr val="262626"/>
                    </a:solidFill>
                    <a:effectLst/>
                    <a:latin typeface="Arial" panose="020B0604020202020204" pitchFamily="34" charset="0"/>
                  </a:rPr>
                  <a:t>0.4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sp>
          <p:nvSpPr>
            <p:cNvPr id="42" name="任意多边形: 形状 41">
              <a:extLst>
                <a:ext uri="{FF2B5EF4-FFF2-40B4-BE49-F238E27FC236}">
                  <a16:creationId xmlns:a16="http://schemas.microsoft.com/office/drawing/2014/main" id="{B6352BE6-84F4-45C0-A2C6-1E867CB5712F}"/>
                </a:ext>
              </a:extLst>
            </p:cNvPr>
            <p:cNvSpPr/>
            <p:nvPr/>
          </p:nvSpPr>
          <p:spPr>
            <a:xfrm>
              <a:off x="2929467" y="5404310"/>
              <a:ext cx="567266" cy="409115"/>
            </a:xfrm>
            <a:custGeom>
              <a:avLst/>
              <a:gdLst>
                <a:gd name="connsiteX0" fmla="*/ 0 w 567266"/>
                <a:gd name="connsiteY0" fmla="*/ 409115 h 409115"/>
                <a:gd name="connsiteX1" fmla="*/ 57150 w 567266"/>
                <a:gd name="connsiteY1" fmla="*/ 254598 h 409115"/>
                <a:gd name="connsiteX2" fmla="*/ 104775 w 567266"/>
                <a:gd name="connsiteY2" fmla="*/ 306457 h 409115"/>
                <a:gd name="connsiteX3" fmla="*/ 182033 w 567266"/>
                <a:gd name="connsiteY3" fmla="*/ 93732 h 409115"/>
                <a:gd name="connsiteX4" fmla="*/ 251883 w 567266"/>
                <a:gd name="connsiteY4" fmla="*/ 146648 h 409115"/>
                <a:gd name="connsiteX5" fmla="*/ 300566 w 567266"/>
                <a:gd name="connsiteY5" fmla="*/ 101140 h 409115"/>
                <a:gd name="connsiteX6" fmla="*/ 343958 w 567266"/>
                <a:gd name="connsiteY6" fmla="*/ 138182 h 409115"/>
                <a:gd name="connsiteX7" fmla="*/ 404283 w 567266"/>
                <a:gd name="connsiteY7" fmla="*/ 89498 h 409115"/>
                <a:gd name="connsiteX8" fmla="*/ 452966 w 567266"/>
                <a:gd name="connsiteY8" fmla="*/ 1657 h 409115"/>
                <a:gd name="connsiteX9" fmla="*/ 506941 w 567266"/>
                <a:gd name="connsiteY9" fmla="*/ 64098 h 409115"/>
                <a:gd name="connsiteX10" fmla="*/ 567266 w 567266"/>
                <a:gd name="connsiteY10" fmla="*/ 409115 h 40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7266" h="409115">
                  <a:moveTo>
                    <a:pt x="0" y="409115"/>
                  </a:moveTo>
                  <a:cubicBezTo>
                    <a:pt x="19844" y="340411"/>
                    <a:pt x="39688" y="271708"/>
                    <a:pt x="57150" y="254598"/>
                  </a:cubicBezTo>
                  <a:cubicBezTo>
                    <a:pt x="74612" y="237488"/>
                    <a:pt x="83961" y="333268"/>
                    <a:pt x="104775" y="306457"/>
                  </a:cubicBezTo>
                  <a:cubicBezTo>
                    <a:pt x="125589" y="279646"/>
                    <a:pt x="157515" y="120367"/>
                    <a:pt x="182033" y="93732"/>
                  </a:cubicBezTo>
                  <a:cubicBezTo>
                    <a:pt x="206551" y="67097"/>
                    <a:pt x="232128" y="145413"/>
                    <a:pt x="251883" y="146648"/>
                  </a:cubicBezTo>
                  <a:cubicBezTo>
                    <a:pt x="271638" y="147883"/>
                    <a:pt x="285220" y="102551"/>
                    <a:pt x="300566" y="101140"/>
                  </a:cubicBezTo>
                  <a:cubicBezTo>
                    <a:pt x="315912" y="99729"/>
                    <a:pt x="326672" y="140122"/>
                    <a:pt x="343958" y="138182"/>
                  </a:cubicBezTo>
                  <a:cubicBezTo>
                    <a:pt x="361244" y="136242"/>
                    <a:pt x="386115" y="112252"/>
                    <a:pt x="404283" y="89498"/>
                  </a:cubicBezTo>
                  <a:cubicBezTo>
                    <a:pt x="422451" y="66744"/>
                    <a:pt x="435856" y="5890"/>
                    <a:pt x="452966" y="1657"/>
                  </a:cubicBezTo>
                  <a:cubicBezTo>
                    <a:pt x="470076" y="-2576"/>
                    <a:pt x="487891" y="-3812"/>
                    <a:pt x="506941" y="64098"/>
                  </a:cubicBezTo>
                  <a:cubicBezTo>
                    <a:pt x="525991" y="132008"/>
                    <a:pt x="546628" y="270561"/>
                    <a:pt x="567266" y="4091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6" name="组合 515">
            <a:extLst>
              <a:ext uri="{FF2B5EF4-FFF2-40B4-BE49-F238E27FC236}">
                <a16:creationId xmlns:a16="http://schemas.microsoft.com/office/drawing/2014/main" id="{5F8ABB48-06F8-463E-92AE-6EEBFBDDC872}"/>
              </a:ext>
            </a:extLst>
          </p:cNvPr>
          <p:cNvGrpSpPr/>
          <p:nvPr/>
        </p:nvGrpSpPr>
        <p:grpSpPr>
          <a:xfrm>
            <a:off x="5723437" y="2097479"/>
            <a:ext cx="6409336" cy="3666885"/>
            <a:chOff x="5679267" y="2097479"/>
            <a:chExt cx="6409336" cy="3666885"/>
          </a:xfrm>
        </p:grpSpPr>
        <p:grpSp>
          <p:nvGrpSpPr>
            <p:cNvPr id="465" name="组合 464">
              <a:extLst>
                <a:ext uri="{FF2B5EF4-FFF2-40B4-BE49-F238E27FC236}">
                  <a16:creationId xmlns:a16="http://schemas.microsoft.com/office/drawing/2014/main" id="{DEE03972-826D-45EC-9CA0-F8694699FF0B}"/>
                </a:ext>
              </a:extLst>
            </p:cNvPr>
            <p:cNvGrpSpPr/>
            <p:nvPr/>
          </p:nvGrpSpPr>
          <p:grpSpPr>
            <a:xfrm>
              <a:off x="5679267" y="2103307"/>
              <a:ext cx="1971115" cy="770190"/>
              <a:chOff x="1749928" y="4187258"/>
              <a:chExt cx="1942776" cy="747352"/>
            </a:xfrm>
          </p:grpSpPr>
          <mc:AlternateContent xmlns:mc="http://schemas.openxmlformats.org/markup-compatibility/2006" xmlns:a14="http://schemas.microsoft.com/office/drawing/2010/main">
            <mc:Choice Requires="a14">
              <p:sp>
                <p:nvSpPr>
                  <p:cNvPr id="466" name="椭圆 465">
                    <a:extLst>
                      <a:ext uri="{FF2B5EF4-FFF2-40B4-BE49-F238E27FC236}">
                        <a16:creationId xmlns:a16="http://schemas.microsoft.com/office/drawing/2014/main" id="{780474C8-11BF-4939-A3EE-8EE6C8F776C9}"/>
                      </a:ext>
                    </a:extLst>
                  </p:cNvPr>
                  <p:cNvSpPr/>
                  <p:nvPr/>
                </p:nvSpPr>
                <p:spPr>
                  <a:xfrm>
                    <a:off x="1749928" y="4524707"/>
                    <a:ext cx="411259" cy="40990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b="0" i="1" dirty="0" smtClean="0">
                                  <a:latin typeface="Cambria Math" panose="02040503050406030204" pitchFamily="18" charset="0"/>
                                </a:rPr>
                                <m:t>1</m:t>
                              </m:r>
                            </m:sub>
                          </m:sSub>
                        </m:oMath>
                      </m:oMathPara>
                    </a14:m>
                    <a:endParaRPr lang="zh-CN" altLang="en-US" dirty="0"/>
                  </a:p>
                </p:txBody>
              </p:sp>
            </mc:Choice>
            <mc:Fallback xmlns="">
              <p:sp>
                <p:nvSpPr>
                  <p:cNvPr id="466" name="椭圆 465">
                    <a:extLst>
                      <a:ext uri="{FF2B5EF4-FFF2-40B4-BE49-F238E27FC236}">
                        <a16:creationId xmlns:a16="http://schemas.microsoft.com/office/drawing/2014/main" id="{780474C8-11BF-4939-A3EE-8EE6C8F776C9}"/>
                      </a:ext>
                    </a:extLst>
                  </p:cNvPr>
                  <p:cNvSpPr>
                    <a:spLocks noRot="1" noChangeAspect="1" noMove="1" noResize="1" noEditPoints="1" noAdjustHandles="1" noChangeArrowheads="1" noChangeShapeType="1" noTextEdit="1"/>
                  </p:cNvSpPr>
                  <p:nvPr/>
                </p:nvSpPr>
                <p:spPr>
                  <a:xfrm>
                    <a:off x="1749928" y="4524707"/>
                    <a:ext cx="411259" cy="409903"/>
                  </a:xfrm>
                  <a:prstGeom prst="ellipse">
                    <a:avLst/>
                  </a:prstGeom>
                  <a:blipFill>
                    <a:blip r:embed="rId2"/>
                    <a:stretch>
                      <a:fillRect/>
                    </a:stretch>
                  </a:blipFill>
                  <a:ln>
                    <a:solidFill>
                      <a:srgbClr val="0070C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7" name="椭圆 466">
                    <a:extLst>
                      <a:ext uri="{FF2B5EF4-FFF2-40B4-BE49-F238E27FC236}">
                        <a16:creationId xmlns:a16="http://schemas.microsoft.com/office/drawing/2014/main" id="{58494C89-861D-4596-AF69-39F83E183265}"/>
                      </a:ext>
                    </a:extLst>
                  </p:cNvPr>
                  <p:cNvSpPr/>
                  <p:nvPr/>
                </p:nvSpPr>
                <p:spPr>
                  <a:xfrm>
                    <a:off x="2383796" y="4524706"/>
                    <a:ext cx="411259" cy="40990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b="0" i="1" dirty="0" smtClean="0">
                                  <a:latin typeface="Cambria Math" panose="02040503050406030204" pitchFamily="18" charset="0"/>
                                </a:rPr>
                                <m:t>2</m:t>
                              </m:r>
                            </m:sub>
                          </m:sSub>
                        </m:oMath>
                      </m:oMathPara>
                    </a14:m>
                    <a:endParaRPr lang="zh-CN" altLang="en-US" dirty="0"/>
                  </a:p>
                </p:txBody>
              </p:sp>
            </mc:Choice>
            <mc:Fallback xmlns="">
              <p:sp>
                <p:nvSpPr>
                  <p:cNvPr id="467" name="椭圆 466">
                    <a:extLst>
                      <a:ext uri="{FF2B5EF4-FFF2-40B4-BE49-F238E27FC236}">
                        <a16:creationId xmlns:a16="http://schemas.microsoft.com/office/drawing/2014/main" id="{58494C89-861D-4596-AF69-39F83E183265}"/>
                      </a:ext>
                    </a:extLst>
                  </p:cNvPr>
                  <p:cNvSpPr>
                    <a:spLocks noRot="1" noChangeAspect="1" noMove="1" noResize="1" noEditPoints="1" noAdjustHandles="1" noChangeArrowheads="1" noChangeShapeType="1" noTextEdit="1"/>
                  </p:cNvSpPr>
                  <p:nvPr/>
                </p:nvSpPr>
                <p:spPr>
                  <a:xfrm>
                    <a:off x="2383796" y="4524706"/>
                    <a:ext cx="411259" cy="409903"/>
                  </a:xfrm>
                  <a:prstGeom prst="ellipse">
                    <a:avLst/>
                  </a:prstGeom>
                  <a:blipFill>
                    <a:blip r:embed="rId3"/>
                    <a:stretch>
                      <a:fillRect/>
                    </a:stretch>
                  </a:blipFill>
                  <a:ln>
                    <a:solidFill>
                      <a:srgbClr val="0070C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8" name="椭圆 467">
                    <a:extLst>
                      <a:ext uri="{FF2B5EF4-FFF2-40B4-BE49-F238E27FC236}">
                        <a16:creationId xmlns:a16="http://schemas.microsoft.com/office/drawing/2014/main" id="{B9C4A615-9955-49FE-97B2-1ED22CE9BE6D}"/>
                      </a:ext>
                    </a:extLst>
                  </p:cNvPr>
                  <p:cNvSpPr/>
                  <p:nvPr/>
                </p:nvSpPr>
                <p:spPr>
                  <a:xfrm>
                    <a:off x="3038250" y="4524704"/>
                    <a:ext cx="411259" cy="40990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b="0" i="1" dirty="0" smtClean="0">
                                  <a:latin typeface="Cambria Math" panose="02040503050406030204" pitchFamily="18" charset="0"/>
                                </a:rPr>
                                <m:t>3</m:t>
                              </m:r>
                            </m:sub>
                          </m:sSub>
                        </m:oMath>
                      </m:oMathPara>
                    </a14:m>
                    <a:endParaRPr lang="zh-CN" altLang="en-US" dirty="0"/>
                  </a:p>
                </p:txBody>
              </p:sp>
            </mc:Choice>
            <mc:Fallback xmlns="">
              <p:sp>
                <p:nvSpPr>
                  <p:cNvPr id="468" name="椭圆 467">
                    <a:extLst>
                      <a:ext uri="{FF2B5EF4-FFF2-40B4-BE49-F238E27FC236}">
                        <a16:creationId xmlns:a16="http://schemas.microsoft.com/office/drawing/2014/main" id="{B9C4A615-9955-49FE-97B2-1ED22CE9BE6D}"/>
                      </a:ext>
                    </a:extLst>
                  </p:cNvPr>
                  <p:cNvSpPr>
                    <a:spLocks noRot="1" noChangeAspect="1" noMove="1" noResize="1" noEditPoints="1" noAdjustHandles="1" noChangeArrowheads="1" noChangeShapeType="1" noTextEdit="1"/>
                  </p:cNvSpPr>
                  <p:nvPr/>
                </p:nvSpPr>
                <p:spPr>
                  <a:xfrm>
                    <a:off x="3038250" y="4524704"/>
                    <a:ext cx="411259" cy="409903"/>
                  </a:xfrm>
                  <a:prstGeom prst="ellipse">
                    <a:avLst/>
                  </a:prstGeom>
                  <a:blipFill>
                    <a:blip r:embed="rId4"/>
                    <a:stretch>
                      <a:fillRect/>
                    </a:stretch>
                  </a:blipFill>
                  <a:ln>
                    <a:solidFill>
                      <a:srgbClr val="0070C0"/>
                    </a:solidFill>
                  </a:ln>
                </p:spPr>
                <p:txBody>
                  <a:bodyPr/>
                  <a:lstStyle/>
                  <a:p>
                    <a:r>
                      <a:rPr lang="zh-CN" altLang="en-US">
                        <a:noFill/>
                      </a:rPr>
                      <a:t> </a:t>
                    </a:r>
                  </a:p>
                </p:txBody>
              </p:sp>
            </mc:Fallback>
          </mc:AlternateContent>
          <p:cxnSp>
            <p:nvCxnSpPr>
              <p:cNvPr id="469" name="直接箭头连接符 468">
                <a:extLst>
                  <a:ext uri="{FF2B5EF4-FFF2-40B4-BE49-F238E27FC236}">
                    <a16:creationId xmlns:a16="http://schemas.microsoft.com/office/drawing/2014/main" id="{F995040B-1D19-4280-B52B-2881411CE81C}"/>
                  </a:ext>
                </a:extLst>
              </p:cNvPr>
              <p:cNvCxnSpPr>
                <a:stCxn id="466" idx="6"/>
                <a:endCxn id="467" idx="2"/>
              </p:cNvCxnSpPr>
              <p:nvPr/>
            </p:nvCxnSpPr>
            <p:spPr>
              <a:xfrm flipV="1">
                <a:off x="2161187" y="4729658"/>
                <a:ext cx="222609" cy="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直接箭头连接符 469">
                <a:extLst>
                  <a:ext uri="{FF2B5EF4-FFF2-40B4-BE49-F238E27FC236}">
                    <a16:creationId xmlns:a16="http://schemas.microsoft.com/office/drawing/2014/main" id="{DB9678F1-7F37-4144-9C98-FAD43B551DF3}"/>
                  </a:ext>
                </a:extLst>
              </p:cNvPr>
              <p:cNvCxnSpPr>
                <a:stCxn id="467" idx="6"/>
                <a:endCxn id="468" idx="2"/>
              </p:cNvCxnSpPr>
              <p:nvPr/>
            </p:nvCxnSpPr>
            <p:spPr>
              <a:xfrm flipV="1">
                <a:off x="2795055" y="4729656"/>
                <a:ext cx="243195" cy="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71" name="直接箭头连接符 470">
                <a:extLst>
                  <a:ext uri="{FF2B5EF4-FFF2-40B4-BE49-F238E27FC236}">
                    <a16:creationId xmlns:a16="http://schemas.microsoft.com/office/drawing/2014/main" id="{FFDBBDB8-840B-4AF1-8E4C-6B3FA44F7A1E}"/>
                  </a:ext>
                </a:extLst>
              </p:cNvPr>
              <p:cNvCxnSpPr>
                <a:stCxn id="468" idx="6"/>
              </p:cNvCxnSpPr>
              <p:nvPr/>
            </p:nvCxnSpPr>
            <p:spPr>
              <a:xfrm flipV="1">
                <a:off x="3449509" y="4724004"/>
                <a:ext cx="243195" cy="565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72" name="弧形 471">
                <a:extLst>
                  <a:ext uri="{FF2B5EF4-FFF2-40B4-BE49-F238E27FC236}">
                    <a16:creationId xmlns:a16="http://schemas.microsoft.com/office/drawing/2014/main" id="{0399CA42-03D9-455D-A9F1-44EBE7134DA8}"/>
                  </a:ext>
                </a:extLst>
              </p:cNvPr>
              <p:cNvSpPr/>
              <p:nvPr/>
            </p:nvSpPr>
            <p:spPr>
              <a:xfrm rot="16200000">
                <a:off x="1770947" y="4226013"/>
                <a:ext cx="328049" cy="258028"/>
              </a:xfrm>
              <a:prstGeom prst="arc">
                <a:avLst>
                  <a:gd name="adj1" fmla="val 6131555"/>
                  <a:gd name="adj2" fmla="val 6048395"/>
                </a:avLst>
              </a:prstGeom>
              <a:ln>
                <a:solidFill>
                  <a:srgbClr val="0070C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3" name="弧形 472">
                <a:extLst>
                  <a:ext uri="{FF2B5EF4-FFF2-40B4-BE49-F238E27FC236}">
                    <a16:creationId xmlns:a16="http://schemas.microsoft.com/office/drawing/2014/main" id="{C3BB2C38-D66E-4B55-8A0A-CD86020733A2}"/>
                  </a:ext>
                </a:extLst>
              </p:cNvPr>
              <p:cNvSpPr/>
              <p:nvPr/>
            </p:nvSpPr>
            <p:spPr>
              <a:xfrm rot="16200000">
                <a:off x="2425401" y="4222272"/>
                <a:ext cx="328049" cy="258028"/>
              </a:xfrm>
              <a:prstGeom prst="arc">
                <a:avLst>
                  <a:gd name="adj1" fmla="val 6131555"/>
                  <a:gd name="adj2" fmla="val 6048395"/>
                </a:avLst>
              </a:prstGeom>
              <a:ln>
                <a:solidFill>
                  <a:srgbClr val="0070C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4" name="弧形 473">
                <a:extLst>
                  <a:ext uri="{FF2B5EF4-FFF2-40B4-BE49-F238E27FC236}">
                    <a16:creationId xmlns:a16="http://schemas.microsoft.com/office/drawing/2014/main" id="{53942DFF-3C68-4E91-9D33-D3AE1E9AAB73}"/>
                  </a:ext>
                </a:extLst>
              </p:cNvPr>
              <p:cNvSpPr/>
              <p:nvPr/>
            </p:nvSpPr>
            <p:spPr>
              <a:xfrm rot="16200000">
                <a:off x="3080991" y="4222269"/>
                <a:ext cx="328049" cy="258028"/>
              </a:xfrm>
              <a:prstGeom prst="arc">
                <a:avLst>
                  <a:gd name="adj1" fmla="val 6131555"/>
                  <a:gd name="adj2" fmla="val 6048395"/>
                </a:avLst>
              </a:prstGeom>
              <a:ln>
                <a:solidFill>
                  <a:srgbClr val="0070C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75" name="矩形 474">
              <a:extLst>
                <a:ext uri="{FF2B5EF4-FFF2-40B4-BE49-F238E27FC236}">
                  <a16:creationId xmlns:a16="http://schemas.microsoft.com/office/drawing/2014/main" id="{54AA1B67-EFF8-47B4-B1F6-7CBB7E973B7C}"/>
                </a:ext>
              </a:extLst>
            </p:cNvPr>
            <p:cNvSpPr/>
            <p:nvPr/>
          </p:nvSpPr>
          <p:spPr>
            <a:xfrm>
              <a:off x="6256407" y="5374361"/>
              <a:ext cx="129203" cy="39000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76" name="矩形 475">
              <a:extLst>
                <a:ext uri="{FF2B5EF4-FFF2-40B4-BE49-F238E27FC236}">
                  <a16:creationId xmlns:a16="http://schemas.microsoft.com/office/drawing/2014/main" id="{3A4192C6-D6A6-44FD-84E8-0D47C6BCACD3}"/>
                </a:ext>
              </a:extLst>
            </p:cNvPr>
            <p:cNvSpPr/>
            <p:nvPr/>
          </p:nvSpPr>
          <p:spPr>
            <a:xfrm>
              <a:off x="6626509" y="5374361"/>
              <a:ext cx="129203" cy="39000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477" name="矩形 476">
              <a:extLst>
                <a:ext uri="{FF2B5EF4-FFF2-40B4-BE49-F238E27FC236}">
                  <a16:creationId xmlns:a16="http://schemas.microsoft.com/office/drawing/2014/main" id="{B6526FB7-E76C-43F5-A92A-8A03B0A3D901}"/>
                </a:ext>
              </a:extLst>
            </p:cNvPr>
            <p:cNvSpPr/>
            <p:nvPr/>
          </p:nvSpPr>
          <p:spPr>
            <a:xfrm>
              <a:off x="6996611" y="5374361"/>
              <a:ext cx="129203" cy="3900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478" name="矩形 477">
              <a:extLst>
                <a:ext uri="{FF2B5EF4-FFF2-40B4-BE49-F238E27FC236}">
                  <a16:creationId xmlns:a16="http://schemas.microsoft.com/office/drawing/2014/main" id="{CDB85D1D-868E-4C14-ACD9-CA150165B7A2}"/>
                </a:ext>
              </a:extLst>
            </p:cNvPr>
            <p:cNvSpPr/>
            <p:nvPr/>
          </p:nvSpPr>
          <p:spPr>
            <a:xfrm>
              <a:off x="7366713" y="5374361"/>
              <a:ext cx="129203" cy="3900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479" name="矩形 478">
              <a:extLst>
                <a:ext uri="{FF2B5EF4-FFF2-40B4-BE49-F238E27FC236}">
                  <a16:creationId xmlns:a16="http://schemas.microsoft.com/office/drawing/2014/main" id="{20BF32C2-BF0C-4552-9ED0-893F4791D2B1}"/>
                </a:ext>
              </a:extLst>
            </p:cNvPr>
            <p:cNvSpPr/>
            <p:nvPr/>
          </p:nvSpPr>
          <p:spPr>
            <a:xfrm>
              <a:off x="7723444" y="5374361"/>
              <a:ext cx="129203" cy="3900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480" name="矩形 479">
              <a:extLst>
                <a:ext uri="{FF2B5EF4-FFF2-40B4-BE49-F238E27FC236}">
                  <a16:creationId xmlns:a16="http://schemas.microsoft.com/office/drawing/2014/main" id="{E6DA4471-1AAC-4E1D-A8B9-20BFC517F9EE}"/>
                </a:ext>
              </a:extLst>
            </p:cNvPr>
            <p:cNvSpPr/>
            <p:nvPr/>
          </p:nvSpPr>
          <p:spPr>
            <a:xfrm>
              <a:off x="8093547" y="5374361"/>
              <a:ext cx="129203" cy="39000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81" name="矩形 480">
              <a:extLst>
                <a:ext uri="{FF2B5EF4-FFF2-40B4-BE49-F238E27FC236}">
                  <a16:creationId xmlns:a16="http://schemas.microsoft.com/office/drawing/2014/main" id="{82E18D89-7D56-4844-A057-5816639219E9}"/>
                </a:ext>
              </a:extLst>
            </p:cNvPr>
            <p:cNvSpPr/>
            <p:nvPr/>
          </p:nvSpPr>
          <p:spPr>
            <a:xfrm>
              <a:off x="8463649" y="5374361"/>
              <a:ext cx="129203" cy="39000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82" name="矩形 481">
              <a:extLst>
                <a:ext uri="{FF2B5EF4-FFF2-40B4-BE49-F238E27FC236}">
                  <a16:creationId xmlns:a16="http://schemas.microsoft.com/office/drawing/2014/main" id="{910FEE1F-498E-4858-8FFE-CDB5C03364A5}"/>
                </a:ext>
              </a:extLst>
            </p:cNvPr>
            <p:cNvSpPr/>
            <p:nvPr/>
          </p:nvSpPr>
          <p:spPr>
            <a:xfrm>
              <a:off x="8833751" y="5374361"/>
              <a:ext cx="129203" cy="39000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483" name="矩形 482">
              <a:extLst>
                <a:ext uri="{FF2B5EF4-FFF2-40B4-BE49-F238E27FC236}">
                  <a16:creationId xmlns:a16="http://schemas.microsoft.com/office/drawing/2014/main" id="{FC6181E4-11B3-40FB-801D-88BDE3463FD8}"/>
                </a:ext>
              </a:extLst>
            </p:cNvPr>
            <p:cNvSpPr/>
            <p:nvPr/>
          </p:nvSpPr>
          <p:spPr>
            <a:xfrm>
              <a:off x="9189854" y="5374361"/>
              <a:ext cx="129203" cy="3900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84" name="矩形 483">
              <a:extLst>
                <a:ext uri="{FF2B5EF4-FFF2-40B4-BE49-F238E27FC236}">
                  <a16:creationId xmlns:a16="http://schemas.microsoft.com/office/drawing/2014/main" id="{D6115972-908E-4D28-8900-90F54B929005}"/>
                </a:ext>
              </a:extLst>
            </p:cNvPr>
            <p:cNvSpPr/>
            <p:nvPr/>
          </p:nvSpPr>
          <p:spPr>
            <a:xfrm>
              <a:off x="9540308" y="5368991"/>
              <a:ext cx="129203" cy="39000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85" name="矩形 484">
              <a:extLst>
                <a:ext uri="{FF2B5EF4-FFF2-40B4-BE49-F238E27FC236}">
                  <a16:creationId xmlns:a16="http://schemas.microsoft.com/office/drawing/2014/main" id="{95C14280-146A-4F26-9B80-26E5B583E43E}"/>
                </a:ext>
              </a:extLst>
            </p:cNvPr>
            <p:cNvSpPr/>
            <p:nvPr/>
          </p:nvSpPr>
          <p:spPr>
            <a:xfrm>
              <a:off x="9910410" y="5368991"/>
              <a:ext cx="129203" cy="39000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486" name="矩形 485">
              <a:extLst>
                <a:ext uri="{FF2B5EF4-FFF2-40B4-BE49-F238E27FC236}">
                  <a16:creationId xmlns:a16="http://schemas.microsoft.com/office/drawing/2014/main" id="{D301E920-D26C-4E65-8DAA-E96CD812D159}"/>
                </a:ext>
              </a:extLst>
            </p:cNvPr>
            <p:cNvSpPr/>
            <p:nvPr/>
          </p:nvSpPr>
          <p:spPr>
            <a:xfrm>
              <a:off x="10280512" y="5368991"/>
              <a:ext cx="129203" cy="3900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487" name="矩形 486">
              <a:extLst>
                <a:ext uri="{FF2B5EF4-FFF2-40B4-BE49-F238E27FC236}">
                  <a16:creationId xmlns:a16="http://schemas.microsoft.com/office/drawing/2014/main" id="{3F32EFF5-A632-405A-8A04-F7C1B569F923}"/>
                </a:ext>
              </a:extLst>
            </p:cNvPr>
            <p:cNvSpPr/>
            <p:nvPr/>
          </p:nvSpPr>
          <p:spPr>
            <a:xfrm>
              <a:off x="10650614" y="5368991"/>
              <a:ext cx="129203" cy="39000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488" name="矩形 487">
              <a:extLst>
                <a:ext uri="{FF2B5EF4-FFF2-40B4-BE49-F238E27FC236}">
                  <a16:creationId xmlns:a16="http://schemas.microsoft.com/office/drawing/2014/main" id="{B3225548-17FF-4165-9EDE-4D2AF7C225F4}"/>
                </a:ext>
              </a:extLst>
            </p:cNvPr>
            <p:cNvSpPr/>
            <p:nvPr/>
          </p:nvSpPr>
          <p:spPr>
            <a:xfrm>
              <a:off x="11007346" y="5368991"/>
              <a:ext cx="129203" cy="3900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489" name="矩形 488">
              <a:extLst>
                <a:ext uri="{FF2B5EF4-FFF2-40B4-BE49-F238E27FC236}">
                  <a16:creationId xmlns:a16="http://schemas.microsoft.com/office/drawing/2014/main" id="{04C41BCF-4B17-4423-A8D4-BCC774B06DAF}"/>
                </a:ext>
              </a:extLst>
            </p:cNvPr>
            <p:cNvSpPr/>
            <p:nvPr/>
          </p:nvSpPr>
          <p:spPr>
            <a:xfrm>
              <a:off x="11377448" y="5368991"/>
              <a:ext cx="129203" cy="39000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grpSp>
          <p:nvGrpSpPr>
            <p:cNvPr id="490" name="组合 489">
              <a:extLst>
                <a:ext uri="{FF2B5EF4-FFF2-40B4-BE49-F238E27FC236}">
                  <a16:creationId xmlns:a16="http://schemas.microsoft.com/office/drawing/2014/main" id="{FEF5F30B-5A08-4F06-971A-5155F456FF47}"/>
                </a:ext>
              </a:extLst>
            </p:cNvPr>
            <p:cNvGrpSpPr/>
            <p:nvPr/>
          </p:nvGrpSpPr>
          <p:grpSpPr>
            <a:xfrm>
              <a:off x="10098156" y="2097479"/>
              <a:ext cx="1990447" cy="770190"/>
              <a:chOff x="1487679" y="4187258"/>
              <a:chExt cx="1961830" cy="747352"/>
            </a:xfrm>
          </p:grpSpPr>
          <mc:AlternateContent xmlns:mc="http://schemas.openxmlformats.org/markup-compatibility/2006" xmlns:a14="http://schemas.microsoft.com/office/drawing/2010/main">
            <mc:Choice Requires="a14">
              <p:sp>
                <p:nvSpPr>
                  <p:cNvPr id="491" name="椭圆 490">
                    <a:extLst>
                      <a:ext uri="{FF2B5EF4-FFF2-40B4-BE49-F238E27FC236}">
                        <a16:creationId xmlns:a16="http://schemas.microsoft.com/office/drawing/2014/main" id="{A03FA8FB-91A3-41F7-8930-39AC22239E87}"/>
                      </a:ext>
                    </a:extLst>
                  </p:cNvPr>
                  <p:cNvSpPr/>
                  <p:nvPr/>
                </p:nvSpPr>
                <p:spPr>
                  <a:xfrm>
                    <a:off x="1749928" y="4524707"/>
                    <a:ext cx="411259" cy="40990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b="0" i="1" dirty="0" smtClean="0">
                                  <a:latin typeface="Cambria Math" panose="02040503050406030204" pitchFamily="18" charset="0"/>
                                </a:rPr>
                                <m:t>1</m:t>
                              </m:r>
                            </m:sub>
                          </m:sSub>
                        </m:oMath>
                      </m:oMathPara>
                    </a14:m>
                    <a:endParaRPr lang="zh-CN" altLang="en-US" dirty="0"/>
                  </a:p>
                </p:txBody>
              </p:sp>
            </mc:Choice>
            <mc:Fallback xmlns="">
              <p:sp>
                <p:nvSpPr>
                  <p:cNvPr id="491" name="椭圆 490">
                    <a:extLst>
                      <a:ext uri="{FF2B5EF4-FFF2-40B4-BE49-F238E27FC236}">
                        <a16:creationId xmlns:a16="http://schemas.microsoft.com/office/drawing/2014/main" id="{A03FA8FB-91A3-41F7-8930-39AC22239E87}"/>
                      </a:ext>
                    </a:extLst>
                  </p:cNvPr>
                  <p:cNvSpPr>
                    <a:spLocks noRot="1" noChangeAspect="1" noMove="1" noResize="1" noEditPoints="1" noAdjustHandles="1" noChangeArrowheads="1" noChangeShapeType="1" noTextEdit="1"/>
                  </p:cNvSpPr>
                  <p:nvPr/>
                </p:nvSpPr>
                <p:spPr>
                  <a:xfrm>
                    <a:off x="1749928" y="4524707"/>
                    <a:ext cx="411259" cy="409903"/>
                  </a:xfrm>
                  <a:prstGeom prst="ellipse">
                    <a:avLst/>
                  </a:prstGeom>
                  <a:blipFill>
                    <a:blip r:embed="rId5"/>
                    <a:stretch>
                      <a:fillRect/>
                    </a:stretch>
                  </a:blipFill>
                  <a:ln>
                    <a:solidFill>
                      <a:srgbClr val="0070C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2" name="椭圆 491">
                    <a:extLst>
                      <a:ext uri="{FF2B5EF4-FFF2-40B4-BE49-F238E27FC236}">
                        <a16:creationId xmlns:a16="http://schemas.microsoft.com/office/drawing/2014/main" id="{25B5F514-A5AE-4A20-AEBB-AE9381ACA670}"/>
                      </a:ext>
                    </a:extLst>
                  </p:cNvPr>
                  <p:cNvSpPr/>
                  <p:nvPr/>
                </p:nvSpPr>
                <p:spPr>
                  <a:xfrm>
                    <a:off x="2383796" y="4524706"/>
                    <a:ext cx="411259" cy="40990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b="0" i="1" dirty="0" smtClean="0">
                                  <a:latin typeface="Cambria Math" panose="02040503050406030204" pitchFamily="18" charset="0"/>
                                </a:rPr>
                                <m:t>2</m:t>
                              </m:r>
                            </m:sub>
                          </m:sSub>
                        </m:oMath>
                      </m:oMathPara>
                    </a14:m>
                    <a:endParaRPr lang="zh-CN" altLang="en-US" dirty="0"/>
                  </a:p>
                </p:txBody>
              </p:sp>
            </mc:Choice>
            <mc:Fallback xmlns="">
              <p:sp>
                <p:nvSpPr>
                  <p:cNvPr id="492" name="椭圆 491">
                    <a:extLst>
                      <a:ext uri="{FF2B5EF4-FFF2-40B4-BE49-F238E27FC236}">
                        <a16:creationId xmlns:a16="http://schemas.microsoft.com/office/drawing/2014/main" id="{25B5F514-A5AE-4A20-AEBB-AE9381ACA670}"/>
                      </a:ext>
                    </a:extLst>
                  </p:cNvPr>
                  <p:cNvSpPr>
                    <a:spLocks noRot="1" noChangeAspect="1" noMove="1" noResize="1" noEditPoints="1" noAdjustHandles="1" noChangeArrowheads="1" noChangeShapeType="1" noTextEdit="1"/>
                  </p:cNvSpPr>
                  <p:nvPr/>
                </p:nvSpPr>
                <p:spPr>
                  <a:xfrm>
                    <a:off x="2383796" y="4524706"/>
                    <a:ext cx="411259" cy="409903"/>
                  </a:xfrm>
                  <a:prstGeom prst="ellipse">
                    <a:avLst/>
                  </a:prstGeom>
                  <a:blipFill>
                    <a:blip r:embed="rId6"/>
                    <a:stretch>
                      <a:fillRect/>
                    </a:stretch>
                  </a:blipFill>
                  <a:ln>
                    <a:solidFill>
                      <a:srgbClr val="0070C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3" name="椭圆 492">
                    <a:extLst>
                      <a:ext uri="{FF2B5EF4-FFF2-40B4-BE49-F238E27FC236}">
                        <a16:creationId xmlns:a16="http://schemas.microsoft.com/office/drawing/2014/main" id="{CFE112BE-3314-4279-BCF8-B2E06E974C01}"/>
                      </a:ext>
                    </a:extLst>
                  </p:cNvPr>
                  <p:cNvSpPr/>
                  <p:nvPr/>
                </p:nvSpPr>
                <p:spPr>
                  <a:xfrm>
                    <a:off x="3038250" y="4524704"/>
                    <a:ext cx="411259" cy="40990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𝑠</m:t>
                              </m:r>
                            </m:e>
                            <m:sub>
                              <m:r>
                                <a:rPr lang="en-US" altLang="zh-CN" b="0" i="1" dirty="0" smtClean="0">
                                  <a:latin typeface="Cambria Math" panose="02040503050406030204" pitchFamily="18" charset="0"/>
                                </a:rPr>
                                <m:t>3</m:t>
                              </m:r>
                            </m:sub>
                          </m:sSub>
                        </m:oMath>
                      </m:oMathPara>
                    </a14:m>
                    <a:endParaRPr lang="zh-CN" altLang="en-US" dirty="0"/>
                  </a:p>
                </p:txBody>
              </p:sp>
            </mc:Choice>
            <mc:Fallback xmlns="">
              <p:sp>
                <p:nvSpPr>
                  <p:cNvPr id="493" name="椭圆 492">
                    <a:extLst>
                      <a:ext uri="{FF2B5EF4-FFF2-40B4-BE49-F238E27FC236}">
                        <a16:creationId xmlns:a16="http://schemas.microsoft.com/office/drawing/2014/main" id="{CFE112BE-3314-4279-BCF8-B2E06E974C01}"/>
                      </a:ext>
                    </a:extLst>
                  </p:cNvPr>
                  <p:cNvSpPr>
                    <a:spLocks noRot="1" noChangeAspect="1" noMove="1" noResize="1" noEditPoints="1" noAdjustHandles="1" noChangeArrowheads="1" noChangeShapeType="1" noTextEdit="1"/>
                  </p:cNvSpPr>
                  <p:nvPr/>
                </p:nvSpPr>
                <p:spPr>
                  <a:xfrm>
                    <a:off x="3038250" y="4524704"/>
                    <a:ext cx="411259" cy="409903"/>
                  </a:xfrm>
                  <a:prstGeom prst="ellipse">
                    <a:avLst/>
                  </a:prstGeom>
                  <a:blipFill>
                    <a:blip r:embed="rId7"/>
                    <a:stretch>
                      <a:fillRect/>
                    </a:stretch>
                  </a:blipFill>
                  <a:ln>
                    <a:solidFill>
                      <a:srgbClr val="0070C0"/>
                    </a:solidFill>
                  </a:ln>
                </p:spPr>
                <p:txBody>
                  <a:bodyPr/>
                  <a:lstStyle/>
                  <a:p>
                    <a:r>
                      <a:rPr lang="zh-CN" altLang="en-US">
                        <a:noFill/>
                      </a:rPr>
                      <a:t> </a:t>
                    </a:r>
                  </a:p>
                </p:txBody>
              </p:sp>
            </mc:Fallback>
          </mc:AlternateContent>
          <p:cxnSp>
            <p:nvCxnSpPr>
              <p:cNvPr id="494" name="直接箭头连接符 493">
                <a:extLst>
                  <a:ext uri="{FF2B5EF4-FFF2-40B4-BE49-F238E27FC236}">
                    <a16:creationId xmlns:a16="http://schemas.microsoft.com/office/drawing/2014/main" id="{87A0226F-1AA2-44B3-BA78-4C8C4F7B07D4}"/>
                  </a:ext>
                </a:extLst>
              </p:cNvPr>
              <p:cNvCxnSpPr>
                <a:cxnSpLocks/>
                <a:endCxn id="491" idx="2"/>
              </p:cNvCxnSpPr>
              <p:nvPr/>
            </p:nvCxnSpPr>
            <p:spPr>
              <a:xfrm>
                <a:off x="1487679" y="4729659"/>
                <a:ext cx="262249"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95" name="直接箭头连接符 494">
                <a:extLst>
                  <a:ext uri="{FF2B5EF4-FFF2-40B4-BE49-F238E27FC236}">
                    <a16:creationId xmlns:a16="http://schemas.microsoft.com/office/drawing/2014/main" id="{9903E79D-F7F2-4430-9DCA-5B303EF47BA5}"/>
                  </a:ext>
                </a:extLst>
              </p:cNvPr>
              <p:cNvCxnSpPr>
                <a:stCxn id="491" idx="6"/>
                <a:endCxn id="492" idx="2"/>
              </p:cNvCxnSpPr>
              <p:nvPr/>
            </p:nvCxnSpPr>
            <p:spPr>
              <a:xfrm flipV="1">
                <a:off x="2161187" y="4729658"/>
                <a:ext cx="222609" cy="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96" name="直接箭头连接符 495">
                <a:extLst>
                  <a:ext uri="{FF2B5EF4-FFF2-40B4-BE49-F238E27FC236}">
                    <a16:creationId xmlns:a16="http://schemas.microsoft.com/office/drawing/2014/main" id="{1AE59AA1-600C-437E-932A-04AF225C564D}"/>
                  </a:ext>
                </a:extLst>
              </p:cNvPr>
              <p:cNvCxnSpPr>
                <a:stCxn id="492" idx="6"/>
                <a:endCxn id="493" idx="2"/>
              </p:cNvCxnSpPr>
              <p:nvPr/>
            </p:nvCxnSpPr>
            <p:spPr>
              <a:xfrm flipV="1">
                <a:off x="2795055" y="4729656"/>
                <a:ext cx="243195" cy="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97" name="弧形 496">
                <a:extLst>
                  <a:ext uri="{FF2B5EF4-FFF2-40B4-BE49-F238E27FC236}">
                    <a16:creationId xmlns:a16="http://schemas.microsoft.com/office/drawing/2014/main" id="{B19AE387-F9D8-4155-9E5F-B42D80A9455F}"/>
                  </a:ext>
                </a:extLst>
              </p:cNvPr>
              <p:cNvSpPr/>
              <p:nvPr/>
            </p:nvSpPr>
            <p:spPr>
              <a:xfrm rot="16200000">
                <a:off x="1770947" y="4226013"/>
                <a:ext cx="328049" cy="258028"/>
              </a:xfrm>
              <a:prstGeom prst="arc">
                <a:avLst>
                  <a:gd name="adj1" fmla="val 6131555"/>
                  <a:gd name="adj2" fmla="val 6048395"/>
                </a:avLst>
              </a:prstGeom>
              <a:ln>
                <a:solidFill>
                  <a:srgbClr val="0070C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8" name="弧形 497">
                <a:extLst>
                  <a:ext uri="{FF2B5EF4-FFF2-40B4-BE49-F238E27FC236}">
                    <a16:creationId xmlns:a16="http://schemas.microsoft.com/office/drawing/2014/main" id="{7F31C507-1740-4454-8A11-F36A96880094}"/>
                  </a:ext>
                </a:extLst>
              </p:cNvPr>
              <p:cNvSpPr/>
              <p:nvPr/>
            </p:nvSpPr>
            <p:spPr>
              <a:xfrm rot="16200000">
                <a:off x="2425401" y="4222272"/>
                <a:ext cx="328049" cy="258028"/>
              </a:xfrm>
              <a:prstGeom prst="arc">
                <a:avLst>
                  <a:gd name="adj1" fmla="val 6131555"/>
                  <a:gd name="adj2" fmla="val 6048395"/>
                </a:avLst>
              </a:prstGeom>
              <a:ln>
                <a:solidFill>
                  <a:srgbClr val="0070C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9" name="弧形 498">
                <a:extLst>
                  <a:ext uri="{FF2B5EF4-FFF2-40B4-BE49-F238E27FC236}">
                    <a16:creationId xmlns:a16="http://schemas.microsoft.com/office/drawing/2014/main" id="{8EBD4CEF-C7A4-4045-8BD4-B861E156C247}"/>
                  </a:ext>
                </a:extLst>
              </p:cNvPr>
              <p:cNvSpPr/>
              <p:nvPr/>
            </p:nvSpPr>
            <p:spPr>
              <a:xfrm rot="16200000">
                <a:off x="3080991" y="4222269"/>
                <a:ext cx="328049" cy="258028"/>
              </a:xfrm>
              <a:prstGeom prst="arc">
                <a:avLst>
                  <a:gd name="adj1" fmla="val 6131555"/>
                  <a:gd name="adj2" fmla="val 6048395"/>
                </a:avLst>
              </a:prstGeom>
              <a:ln>
                <a:solidFill>
                  <a:srgbClr val="0070C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00" name="文本框 499">
              <a:extLst>
                <a:ext uri="{FF2B5EF4-FFF2-40B4-BE49-F238E27FC236}">
                  <a16:creationId xmlns:a16="http://schemas.microsoft.com/office/drawing/2014/main" id="{835F911C-8676-4ACC-AAC4-E8B84DC26BCC}"/>
                </a:ext>
              </a:extLst>
            </p:cNvPr>
            <p:cNvSpPr txBox="1"/>
            <p:nvPr/>
          </p:nvSpPr>
          <p:spPr>
            <a:xfrm>
              <a:off x="8291979" y="2294735"/>
              <a:ext cx="1555845" cy="461665"/>
            </a:xfrm>
            <a:prstGeom prst="rect">
              <a:avLst/>
            </a:prstGeom>
            <a:noFill/>
          </p:spPr>
          <p:txBody>
            <a:bodyPr wrap="square" rtlCol="0">
              <a:spAutoFit/>
            </a:bodyPr>
            <a:lstStyle/>
            <a:p>
              <a:r>
                <a:rPr lang="en-US" altLang="zh-CN" sz="2400" b="1" dirty="0">
                  <a:solidFill>
                    <a:srgbClr val="0070C0"/>
                  </a:solidFill>
                </a:rPr>
                <a:t>……………</a:t>
              </a:r>
              <a:endParaRPr lang="zh-CN" altLang="en-US" sz="2400" b="1" dirty="0">
                <a:solidFill>
                  <a:srgbClr val="0070C0"/>
                </a:solidFill>
              </a:endParaRPr>
            </a:p>
          </p:txBody>
        </p:sp>
        <p:pic>
          <p:nvPicPr>
            <p:cNvPr id="501" name="Picture 8" descr="Recognizing the content types of network traffic based on a hybrid ...">
              <a:extLst>
                <a:ext uri="{FF2B5EF4-FFF2-40B4-BE49-F238E27FC236}">
                  <a16:creationId xmlns:a16="http://schemas.microsoft.com/office/drawing/2014/main" id="{783E7539-64F2-44E3-9BAC-05AC28F56ED1}"/>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rightnessContrast contrast="-20000"/>
                      </a14:imgEffect>
                    </a14:imgLayer>
                  </a14:imgProps>
                </a:ext>
                <a:ext uri="{28A0092B-C50C-407E-A947-70E740481C1C}">
                  <a14:useLocalDpi xmlns:a14="http://schemas.microsoft.com/office/drawing/2010/main" val="0"/>
                </a:ext>
              </a:extLst>
            </a:blip>
            <a:srcRect l="23684" t="41063" r="16360" b="21121"/>
            <a:stretch/>
          </p:blipFill>
          <p:spPr bwMode="auto">
            <a:xfrm>
              <a:off x="7372698" y="3025721"/>
              <a:ext cx="2922105" cy="2232796"/>
            </a:xfrm>
            <a:prstGeom prst="rect">
              <a:avLst/>
            </a:prstGeom>
            <a:noFill/>
            <a:extLst>
              <a:ext uri="{909E8E84-426E-40DD-AFC4-6F175D3DCCD1}">
                <a14:hiddenFill xmlns:a14="http://schemas.microsoft.com/office/drawing/2010/main">
                  <a:solidFill>
                    <a:srgbClr val="FFFFFF"/>
                  </a:solidFill>
                </a14:hiddenFill>
              </a:ext>
            </a:extLst>
          </p:spPr>
        </p:pic>
        <p:cxnSp>
          <p:nvCxnSpPr>
            <p:cNvPr id="502" name="直接连接符 501">
              <a:extLst>
                <a:ext uri="{FF2B5EF4-FFF2-40B4-BE49-F238E27FC236}">
                  <a16:creationId xmlns:a16="http://schemas.microsoft.com/office/drawing/2014/main" id="{64508C46-0E15-4C6C-844C-E1B06204C17E}"/>
                </a:ext>
              </a:extLst>
            </p:cNvPr>
            <p:cNvCxnSpPr>
              <a:stCxn id="475" idx="0"/>
            </p:cNvCxnSpPr>
            <p:nvPr/>
          </p:nvCxnSpPr>
          <p:spPr>
            <a:xfrm flipV="1">
              <a:off x="6321008" y="5197416"/>
              <a:ext cx="1522848" cy="1769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3" name="直接连接符 502">
              <a:extLst>
                <a:ext uri="{FF2B5EF4-FFF2-40B4-BE49-F238E27FC236}">
                  <a16:creationId xmlns:a16="http://schemas.microsoft.com/office/drawing/2014/main" id="{72DE8E19-34AE-472B-9D66-4C3E38DB2885}"/>
                </a:ext>
              </a:extLst>
            </p:cNvPr>
            <p:cNvCxnSpPr>
              <a:stCxn id="476" idx="0"/>
            </p:cNvCxnSpPr>
            <p:nvPr/>
          </p:nvCxnSpPr>
          <p:spPr>
            <a:xfrm flipV="1">
              <a:off x="6691110" y="5197417"/>
              <a:ext cx="1674251" cy="17694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4" name="直接连接符 503">
              <a:extLst>
                <a:ext uri="{FF2B5EF4-FFF2-40B4-BE49-F238E27FC236}">
                  <a16:creationId xmlns:a16="http://schemas.microsoft.com/office/drawing/2014/main" id="{449928DA-1DB1-4FD7-A13A-BAF29F0B85C6}"/>
                </a:ext>
              </a:extLst>
            </p:cNvPr>
            <p:cNvCxnSpPr>
              <a:stCxn id="480" idx="0"/>
            </p:cNvCxnSpPr>
            <p:nvPr/>
          </p:nvCxnSpPr>
          <p:spPr>
            <a:xfrm flipV="1">
              <a:off x="8158148" y="5197416"/>
              <a:ext cx="532990" cy="1769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5" name="直接连接符 504">
              <a:extLst>
                <a:ext uri="{FF2B5EF4-FFF2-40B4-BE49-F238E27FC236}">
                  <a16:creationId xmlns:a16="http://schemas.microsoft.com/office/drawing/2014/main" id="{25903D9B-D2D1-4453-9D1D-7C74AB6FFC57}"/>
                </a:ext>
              </a:extLst>
            </p:cNvPr>
            <p:cNvCxnSpPr>
              <a:stCxn id="483" idx="0"/>
            </p:cNvCxnSpPr>
            <p:nvPr/>
          </p:nvCxnSpPr>
          <p:spPr>
            <a:xfrm flipH="1" flipV="1">
              <a:off x="9034112" y="5197416"/>
              <a:ext cx="220344" cy="1769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6" name="直接连接符 505">
              <a:extLst>
                <a:ext uri="{FF2B5EF4-FFF2-40B4-BE49-F238E27FC236}">
                  <a16:creationId xmlns:a16="http://schemas.microsoft.com/office/drawing/2014/main" id="{F03FF6B4-1069-4565-8251-63B51E6BB636}"/>
                </a:ext>
              </a:extLst>
            </p:cNvPr>
            <p:cNvCxnSpPr/>
            <p:nvPr/>
          </p:nvCxnSpPr>
          <p:spPr>
            <a:xfrm flipH="1" flipV="1">
              <a:off x="9380852" y="5197417"/>
              <a:ext cx="1626493" cy="1871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7" name="直接连接符 506">
              <a:extLst>
                <a:ext uri="{FF2B5EF4-FFF2-40B4-BE49-F238E27FC236}">
                  <a16:creationId xmlns:a16="http://schemas.microsoft.com/office/drawing/2014/main" id="{6B37AFFD-13D4-4BAE-8451-3DF739C90CC9}"/>
                </a:ext>
              </a:extLst>
            </p:cNvPr>
            <p:cNvCxnSpPr>
              <a:stCxn id="489" idx="0"/>
            </p:cNvCxnSpPr>
            <p:nvPr/>
          </p:nvCxnSpPr>
          <p:spPr>
            <a:xfrm flipH="1" flipV="1">
              <a:off x="9804386" y="5197416"/>
              <a:ext cx="1637663" cy="17157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8" name="直接连接符 507">
              <a:extLst>
                <a:ext uri="{FF2B5EF4-FFF2-40B4-BE49-F238E27FC236}">
                  <a16:creationId xmlns:a16="http://schemas.microsoft.com/office/drawing/2014/main" id="{DB08D878-9E0A-4F8B-AD6E-8CE761BC1C83}"/>
                </a:ext>
              </a:extLst>
            </p:cNvPr>
            <p:cNvCxnSpPr>
              <a:stCxn id="466" idx="4"/>
            </p:cNvCxnSpPr>
            <p:nvPr/>
          </p:nvCxnSpPr>
          <p:spPr>
            <a:xfrm>
              <a:off x="5887896" y="2873497"/>
              <a:ext cx="1608019" cy="15222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9" name="直接连接符 508">
              <a:extLst>
                <a:ext uri="{FF2B5EF4-FFF2-40B4-BE49-F238E27FC236}">
                  <a16:creationId xmlns:a16="http://schemas.microsoft.com/office/drawing/2014/main" id="{5ACF8294-E163-43D8-8C87-770AC8FCC8D2}"/>
                </a:ext>
              </a:extLst>
            </p:cNvPr>
            <p:cNvCxnSpPr>
              <a:stCxn id="467" idx="4"/>
            </p:cNvCxnSpPr>
            <p:nvPr/>
          </p:nvCxnSpPr>
          <p:spPr>
            <a:xfrm>
              <a:off x="6531011" y="2873496"/>
              <a:ext cx="1328000" cy="19301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0" name="直接连接符 509">
              <a:extLst>
                <a:ext uri="{FF2B5EF4-FFF2-40B4-BE49-F238E27FC236}">
                  <a16:creationId xmlns:a16="http://schemas.microsoft.com/office/drawing/2014/main" id="{66F859ED-CC7D-48F2-AEA8-B4768C54D734}"/>
                </a:ext>
              </a:extLst>
            </p:cNvPr>
            <p:cNvCxnSpPr>
              <a:stCxn id="468" idx="5"/>
            </p:cNvCxnSpPr>
            <p:nvPr/>
          </p:nvCxnSpPr>
          <p:spPr>
            <a:xfrm>
              <a:off x="7342534" y="2811631"/>
              <a:ext cx="1022828" cy="25630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1" name="直接连接符 510">
              <a:extLst>
                <a:ext uri="{FF2B5EF4-FFF2-40B4-BE49-F238E27FC236}">
                  <a16:creationId xmlns:a16="http://schemas.microsoft.com/office/drawing/2014/main" id="{751FA8C2-55AD-464B-9328-E6F8FAB0B63B}"/>
                </a:ext>
              </a:extLst>
            </p:cNvPr>
            <p:cNvCxnSpPr>
              <a:stCxn id="493" idx="4"/>
            </p:cNvCxnSpPr>
            <p:nvPr/>
          </p:nvCxnSpPr>
          <p:spPr>
            <a:xfrm flipH="1">
              <a:off x="10194099" y="2867666"/>
              <a:ext cx="1685877" cy="19884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2" name="直接连接符 511">
              <a:extLst>
                <a:ext uri="{FF2B5EF4-FFF2-40B4-BE49-F238E27FC236}">
                  <a16:creationId xmlns:a16="http://schemas.microsoft.com/office/drawing/2014/main" id="{FDF2C17E-4018-40AD-A117-5F781CC54D1B}"/>
                </a:ext>
              </a:extLst>
            </p:cNvPr>
            <p:cNvCxnSpPr>
              <a:stCxn id="492" idx="3"/>
            </p:cNvCxnSpPr>
            <p:nvPr/>
          </p:nvCxnSpPr>
          <p:spPr>
            <a:xfrm flipH="1">
              <a:off x="9621497" y="2805805"/>
              <a:ext cx="1446955" cy="27266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513" name="矩形 512">
              <a:extLst>
                <a:ext uri="{FF2B5EF4-FFF2-40B4-BE49-F238E27FC236}">
                  <a16:creationId xmlns:a16="http://schemas.microsoft.com/office/drawing/2014/main" id="{51A65B24-195E-48C9-9B90-70E6BED629CB}"/>
                </a:ext>
              </a:extLst>
            </p:cNvPr>
            <p:cNvSpPr/>
            <p:nvPr/>
          </p:nvSpPr>
          <p:spPr>
            <a:xfrm>
              <a:off x="7125814" y="2961157"/>
              <a:ext cx="3407419" cy="2287125"/>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7" name="箭头: 右 516">
            <a:extLst>
              <a:ext uri="{FF2B5EF4-FFF2-40B4-BE49-F238E27FC236}">
                <a16:creationId xmlns:a16="http://schemas.microsoft.com/office/drawing/2014/main" id="{A644D762-CFE7-41A9-B7D7-1A37AEFBFEA7}"/>
              </a:ext>
            </a:extLst>
          </p:cNvPr>
          <p:cNvSpPr/>
          <p:nvPr/>
        </p:nvSpPr>
        <p:spPr>
          <a:xfrm>
            <a:off x="6096001" y="3869635"/>
            <a:ext cx="435856" cy="39000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8" name="文本框 517">
            <a:extLst>
              <a:ext uri="{FF2B5EF4-FFF2-40B4-BE49-F238E27FC236}">
                <a16:creationId xmlns:a16="http://schemas.microsoft.com/office/drawing/2014/main" id="{B4E1418C-7283-457B-A57D-A9F7C7EDC909}"/>
              </a:ext>
            </a:extLst>
          </p:cNvPr>
          <p:cNvSpPr txBox="1"/>
          <p:nvPr/>
        </p:nvSpPr>
        <p:spPr>
          <a:xfrm>
            <a:off x="6327079" y="1727204"/>
            <a:ext cx="661232" cy="400110"/>
          </a:xfrm>
          <a:prstGeom prst="rect">
            <a:avLst/>
          </a:prstGeom>
          <a:noFill/>
        </p:spPr>
        <p:txBody>
          <a:bodyPr wrap="square" rtlCol="0">
            <a:spAutoFit/>
          </a:bodyPr>
          <a:lstStyle/>
          <a:p>
            <a:r>
              <a:rPr lang="en-US" altLang="zh-CN" sz="2000" b="1" dirty="0"/>
              <a:t>“a”</a:t>
            </a:r>
            <a:endParaRPr lang="zh-CN" altLang="en-US" sz="2000" b="1" dirty="0"/>
          </a:p>
        </p:txBody>
      </p:sp>
      <p:sp>
        <p:nvSpPr>
          <p:cNvPr id="568" name="文本框 567">
            <a:extLst>
              <a:ext uri="{FF2B5EF4-FFF2-40B4-BE49-F238E27FC236}">
                <a16:creationId xmlns:a16="http://schemas.microsoft.com/office/drawing/2014/main" id="{998F4BF8-A89C-4165-AD57-619A9F3EB414}"/>
              </a:ext>
            </a:extLst>
          </p:cNvPr>
          <p:cNvSpPr txBox="1"/>
          <p:nvPr/>
        </p:nvSpPr>
        <p:spPr>
          <a:xfrm>
            <a:off x="11105168" y="1707056"/>
            <a:ext cx="661232" cy="400110"/>
          </a:xfrm>
          <a:prstGeom prst="rect">
            <a:avLst/>
          </a:prstGeom>
          <a:noFill/>
        </p:spPr>
        <p:txBody>
          <a:bodyPr wrap="square" rtlCol="0">
            <a:spAutoFit/>
          </a:bodyPr>
          <a:lstStyle/>
          <a:p>
            <a:r>
              <a:rPr lang="en-US" altLang="zh-CN" sz="2000" b="1" dirty="0"/>
              <a:t>“o”</a:t>
            </a:r>
            <a:endParaRPr lang="zh-CN" altLang="en-US" sz="2000" b="1" dirty="0"/>
          </a:p>
        </p:txBody>
      </p:sp>
    </p:spTree>
    <p:extLst>
      <p:ext uri="{BB962C8B-B14F-4D97-AF65-F5344CB8AC3E}">
        <p14:creationId xmlns:p14="http://schemas.microsoft.com/office/powerpoint/2010/main" val="86244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7"/>
                                        </p:tgtEl>
                                        <p:attrNameLst>
                                          <p:attrName>style.visibility</p:attrName>
                                        </p:attrNameLst>
                                      </p:cBhvr>
                                      <p:to>
                                        <p:strVal val="visible"/>
                                      </p:to>
                                    </p:set>
                                    <p:animEffect transition="in" filter="fade">
                                      <p:cBhvr>
                                        <p:cTn id="7" dur="250"/>
                                        <p:tgtEl>
                                          <p:spTgt spid="5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6"/>
                                        </p:tgtEl>
                                        <p:attrNameLst>
                                          <p:attrName>style.visibility</p:attrName>
                                        </p:attrNameLst>
                                      </p:cBhvr>
                                      <p:to>
                                        <p:strVal val="visible"/>
                                      </p:to>
                                    </p:set>
                                    <p:animEffect transition="in" filter="fade">
                                      <p:cBhvr>
                                        <p:cTn id="12" dur="25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8214EA-FEDD-42C7-BB03-4B87040D9D7C}"/>
              </a:ext>
            </a:extLst>
          </p:cNvPr>
          <p:cNvSpPr>
            <a:spLocks noGrp="1"/>
          </p:cNvSpPr>
          <p:nvPr>
            <p:ph type="title"/>
          </p:nvPr>
        </p:nvSpPr>
        <p:spPr/>
        <p:txBody>
          <a:bodyPr/>
          <a:lstStyle/>
          <a:p>
            <a:r>
              <a:rPr lang="en-US" altLang="zh-CN" dirty="0"/>
              <a:t>Stochastic Gradient Descent Procedure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378F60-0F54-417E-9817-F789F20670C2}"/>
                  </a:ext>
                </a:extLst>
              </p:cNvPr>
              <p:cNvSpPr>
                <a:spLocks noGrp="1"/>
              </p:cNvSpPr>
              <p:nvPr>
                <p:ph idx="1"/>
              </p:nvPr>
            </p:nvSpPr>
            <p:spPr/>
            <p:txBody>
              <a:bodyPr/>
              <a:lstStyle/>
              <a:p>
                <a:r>
                  <a:rPr lang="en-US" altLang="zh-CN" dirty="0"/>
                  <a:t>1. Initialize weights and biases with small random numbers</a:t>
                </a:r>
              </a:p>
              <a:p>
                <a:r>
                  <a:rPr lang="en-US" altLang="zh-CN" dirty="0"/>
                  <a:t>2. Randomize the order of training data examples</a:t>
                </a:r>
              </a:p>
              <a:p>
                <a:r>
                  <a:rPr lang="en-US" altLang="zh-CN" dirty="0"/>
                  <a:t>3. For each epoch (complete batch of training data)</a:t>
                </a:r>
              </a:p>
              <a:p>
                <a:pPr lvl="1"/>
                <a:r>
                  <a:rPr lang="en-US" altLang="zh-CN" dirty="0"/>
                  <a:t>Take a minibatch of training examples (e.g. 128 examples), and for all examples</a:t>
                </a:r>
              </a:p>
              <a:p>
                <a:pPr marL="896938" lvl="1" indent="-269875"/>
                <a:r>
                  <a:rPr lang="en-US" altLang="zh-CN" dirty="0"/>
                  <a:t>Forward: compute the network outputs </a:t>
                </a:r>
                <a14:m>
                  <m:oMath xmlns:m="http://schemas.openxmlformats.org/officeDocument/2006/math">
                    <m:r>
                      <a:rPr lang="en-US" altLang="zh-CN" b="1" i="1" dirty="0" smtClean="0">
                        <a:latin typeface="Cambria Math" panose="02040503050406030204" pitchFamily="18" charset="0"/>
                      </a:rPr>
                      <m:t>𝒚</m:t>
                    </m:r>
                  </m:oMath>
                </a14:m>
                <a:endParaRPr lang="en-US" altLang="zh-CN" b="1" i="1" dirty="0"/>
              </a:p>
              <a:p>
                <a:pPr marL="896938" lvl="1" indent="-269875"/>
                <a:r>
                  <a:rPr lang="en-US" altLang="zh-CN" dirty="0"/>
                  <a:t>Backprop: compute the gradients and accumulate </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𝐸</m:t>
                    </m:r>
                    <m:r>
                      <a:rPr lang="en-US" altLang="zh-CN" i="1">
                        <a:latin typeface="Cambria Math" panose="02040503050406030204" pitchFamily="18" charset="0"/>
                      </a:rPr>
                      <m:t>/</m:t>
                    </m:r>
                    <m:r>
                      <a:rPr lang="zh-CN" altLang="en-US" i="1">
                        <a:latin typeface="Cambria Math" panose="02040503050406030204" pitchFamily="18" charset="0"/>
                      </a:rPr>
                      <m:t>𝜕</m:t>
                    </m:r>
                    <m:r>
                      <a:rPr lang="en-US" altLang="zh-CN" b="1" i="1">
                        <a:latin typeface="Cambria Math" panose="02040503050406030204" pitchFamily="18" charset="0"/>
                      </a:rPr>
                      <m:t>𝒘</m:t>
                    </m:r>
                  </m:oMath>
                </a14:m>
                <a:r>
                  <a:rPr lang="en-US" altLang="zh-CN" dirty="0"/>
                  <a:t> for the minibatch</a:t>
                </a:r>
              </a:p>
              <a:p>
                <a:pPr marL="896938" lvl="1" indent="-269875"/>
                <a:r>
                  <a:rPr lang="en-US" altLang="zh-CN" dirty="0"/>
                  <a:t>Update the weights and biases using the accumulated gradients and the learning rate hyperparameter </a:t>
                </a:r>
                <a14:m>
                  <m:oMath xmlns:m="http://schemas.openxmlformats.org/officeDocument/2006/math">
                    <m:r>
                      <a:rPr lang="en-US" altLang="zh-CN" i="1">
                        <a:latin typeface="Cambria Math" panose="02040503050406030204" pitchFamily="18" charset="0"/>
                      </a:rPr>
                      <m:t>𝜂</m:t>
                    </m:r>
                  </m:oMath>
                </a14:m>
                <a:r>
                  <a:rPr lang="en-US" altLang="zh-CN" dirty="0"/>
                  <a:t>: </a:t>
                </a:r>
                <a14:m>
                  <m:oMath xmlns:m="http://schemas.openxmlformats.org/officeDocument/2006/math">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r>
                      <a:rPr lang="en-US" altLang="zh-CN" i="1">
                        <a:latin typeface="Cambria Math" panose="02040503050406030204" pitchFamily="18" charset="0"/>
                      </a:rPr>
                      <m:t>𝜂</m:t>
                    </m:r>
                    <m:r>
                      <a:rPr lang="en-US" altLang="zh-CN" i="1">
                        <a:latin typeface="Cambria Math" panose="02040503050406030204" pitchFamily="18" charset="0"/>
                      </a:rPr>
                      <m:t>⋅</m:t>
                    </m:r>
                    <m:r>
                      <a:rPr lang="zh-CN" altLang="en-US" i="1">
                        <a:latin typeface="Cambria Math" panose="02040503050406030204" pitchFamily="18" charset="0"/>
                      </a:rPr>
                      <m:t>𝜕</m:t>
                    </m:r>
                    <m:r>
                      <a:rPr lang="en-US" altLang="zh-CN" i="1">
                        <a:latin typeface="Cambria Math" panose="02040503050406030204" pitchFamily="18" charset="0"/>
                      </a:rPr>
                      <m:t>𝐸</m:t>
                    </m:r>
                    <m:r>
                      <a:rPr lang="en-US" altLang="zh-CN" i="1">
                        <a:latin typeface="Cambria Math" panose="02040503050406030204" pitchFamily="18" charset="0"/>
                      </a:rPr>
                      <m:t>/</m:t>
                    </m:r>
                    <m:r>
                      <a:rPr lang="zh-CN" altLang="en-US" i="1">
                        <a:latin typeface="Cambria Math" panose="02040503050406030204" pitchFamily="18" charset="0"/>
                      </a:rPr>
                      <m:t>𝜕</m:t>
                    </m:r>
                    <m:r>
                      <a:rPr lang="en-US" altLang="zh-CN" b="1" i="1">
                        <a:latin typeface="Cambria Math" panose="02040503050406030204" pitchFamily="18" charset="0"/>
                      </a:rPr>
                      <m:t>𝒘</m:t>
                    </m:r>
                  </m:oMath>
                </a14:m>
                <a:endParaRPr lang="zh-CN" altLang="en-US" b="1" dirty="0"/>
              </a:p>
              <a:p>
                <a:r>
                  <a:rPr lang="en-US" altLang="zh-CN" dirty="0"/>
                  <a:t>Terminate either after a fixed number of epochs, or when the error stops decreasing by more than a threshold.</a:t>
                </a:r>
              </a:p>
            </p:txBody>
          </p:sp>
        </mc:Choice>
        <mc:Fallback xmlns="">
          <p:sp>
            <p:nvSpPr>
              <p:cNvPr id="3" name="内容占位符 2">
                <a:extLst>
                  <a:ext uri="{FF2B5EF4-FFF2-40B4-BE49-F238E27FC236}">
                    <a16:creationId xmlns:a16="http://schemas.microsoft.com/office/drawing/2014/main" id="{D4378F60-0F54-417E-9817-F789F20670C2}"/>
                  </a:ext>
                </a:extLst>
              </p:cNvPr>
              <p:cNvSpPr>
                <a:spLocks noGrp="1" noRot="1" noChangeAspect="1" noMove="1" noResize="1" noEditPoints="1" noAdjustHandles="1" noChangeArrowheads="1" noChangeShapeType="1" noTextEdit="1"/>
              </p:cNvSpPr>
              <p:nvPr>
                <p:ph idx="1"/>
              </p:nvPr>
            </p:nvSpPr>
            <p:spPr>
              <a:blipFill>
                <a:blip r:embed="rId2"/>
                <a:stretch>
                  <a:fillRect l="-912" t="-1568" r="-456"/>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C95E4E1A-9401-460F-85BF-6E82711514F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A2056140-368A-4E36-B1DD-31E8CEC51ED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D61F3587-3643-40F2-9CA2-804CA81FC0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spTree>
    <p:extLst>
      <p:ext uri="{BB962C8B-B14F-4D97-AF65-F5344CB8AC3E}">
        <p14:creationId xmlns:p14="http://schemas.microsoft.com/office/powerpoint/2010/main" val="1897522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DFB992-E2F7-4FB5-A667-6CC8FD96C20B}"/>
              </a:ext>
            </a:extLst>
          </p:cNvPr>
          <p:cNvSpPr>
            <a:spLocks noGrp="1"/>
          </p:cNvSpPr>
          <p:nvPr>
            <p:ph type="title"/>
          </p:nvPr>
        </p:nvSpPr>
        <p:spPr/>
        <p:txBody>
          <a:bodyPr/>
          <a:lstStyle/>
          <a:p>
            <a:r>
              <a:rPr lang="en-US" altLang="zh-CN" dirty="0" err="1"/>
              <a:t>Softmax</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A9EE9FB-A8D3-402C-9E9C-322A89AF73C3}"/>
                  </a:ext>
                </a:extLst>
              </p:cNvPr>
              <p:cNvSpPr>
                <a:spLocks noGrp="1"/>
              </p:cNvSpPr>
              <p:nvPr>
                <p:ph idx="1"/>
              </p:nvPr>
            </p:nvSpPr>
            <p:spPr/>
            <p:txBody>
              <a:bodyPr/>
              <a:lstStyle/>
              <a:p>
                <a:r>
                  <a:rPr lang="en-US" altLang="zh-CN" dirty="0"/>
                  <a:t>Our network that predicts phonetic scores is a classifier – at training time each frame of data has a correct label (target output of 1), other labels have a target output of 0</a:t>
                </a:r>
              </a:p>
              <a:p>
                <a:r>
                  <a:rPr lang="en-US" altLang="zh-CN" dirty="0"/>
                  <a:t>At test time the network produces real-valued outputs which we can interpret as the probability of the </a:t>
                </a:r>
                <a14:m>
                  <m:oMath xmlns:m="http://schemas.openxmlformats.org/officeDocument/2006/math">
                    <m:r>
                      <a:rPr lang="en-US" altLang="zh-CN" i="1" dirty="0" smtClean="0">
                        <a:latin typeface="Cambria Math" panose="02040503050406030204" pitchFamily="18" charset="0"/>
                      </a:rPr>
                      <m:t>𝑗</m:t>
                    </m:r>
                  </m:oMath>
                </a14:m>
                <a:r>
                  <a:rPr lang="en-US" altLang="zh-CN" dirty="0" err="1"/>
                  <a:t>th</a:t>
                </a:r>
                <a:r>
                  <a:rPr lang="en-US" altLang="zh-CN" dirty="0"/>
                  <a:t> label given the input frame </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i="1" dirty="0" smtClean="0">
                            <a:latin typeface="Cambria Math" panose="02040503050406030204" pitchFamily="18" charset="0"/>
                          </a:rPr>
                          <m:t>𝑡</m:t>
                        </m:r>
                      </m:sub>
                    </m:sSub>
                  </m:oMath>
                </a14:m>
                <a:r>
                  <a:rPr lang="en-US" altLang="zh-CN" dirty="0"/>
                  <a:t>, </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𝑞</m:t>
                        </m:r>
                      </m:e>
                      <m:sub>
                        <m:r>
                          <a:rPr lang="en-US" altLang="zh-CN" i="1" dirty="0" smtClean="0">
                            <a:latin typeface="Cambria Math" panose="02040503050406030204" pitchFamily="18" charset="0"/>
                          </a:rPr>
                          <m:t>𝑡</m:t>
                        </m:r>
                      </m:sub>
                    </m:sSub>
                    <m:r>
                      <a:rPr lang="en-US" altLang="zh-CN" i="1" dirty="0" smtClean="0">
                        <a:latin typeface="Cambria Math" panose="02040503050406030204" pitchFamily="18" charset="0"/>
                      </a:rPr>
                      <m:t>=</m:t>
                    </m:r>
                    <m:r>
                      <a:rPr lang="en-US" altLang="zh-CN" i="1" dirty="0" err="1">
                        <a:latin typeface="Cambria Math" panose="02040503050406030204" pitchFamily="18" charset="0"/>
                      </a:rPr>
                      <m:t>𝑗</m:t>
                    </m:r>
                    <m:r>
                      <a:rPr lang="en-US" altLang="zh-CN" i="1" dirty="0" err="1">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1" dirty="0" err="1">
                            <a:latin typeface="Cambria Math" panose="02040503050406030204" pitchFamily="18" charset="0"/>
                          </a:rPr>
                          <m:t>𝒙</m:t>
                        </m:r>
                      </m:e>
                      <m:sub>
                        <m:r>
                          <a:rPr lang="en-US" altLang="zh-CN" i="1" dirty="0" err="1">
                            <a:latin typeface="Cambria Math" panose="02040503050406030204" pitchFamily="18" charset="0"/>
                          </a:rPr>
                          <m:t>𝑡</m:t>
                        </m:r>
                      </m:sub>
                    </m:sSub>
                    <m:r>
                      <a:rPr lang="en-US" altLang="zh-CN" i="1" dirty="0">
                        <a:latin typeface="Cambria Math" panose="02040503050406030204" pitchFamily="18" charset="0"/>
                      </a:rPr>
                      <m:t>)</m:t>
                    </m:r>
                  </m:oMath>
                </a14:m>
                <a:r>
                  <a:rPr lang="en-US" altLang="zh-CN" dirty="0"/>
                  <a:t> </a:t>
                </a:r>
              </a:p>
              <a:p>
                <a:r>
                  <a:rPr lang="en-US" altLang="zh-CN" dirty="0"/>
                  <a:t>We can design an output layer which forces the output values to act like probabilities </a:t>
                </a:r>
              </a:p>
              <a:p>
                <a:pPr lvl="1"/>
                <a:r>
                  <a:rPr lang="en-US" altLang="zh-CN" dirty="0"/>
                  <a:t>Each output will be between 0 and 1 </a:t>
                </a:r>
              </a:p>
              <a:p>
                <a:pPr lvl="1"/>
                <a:r>
                  <a:rPr lang="en-US" altLang="zh-CN" dirty="0"/>
                  <a:t>The K outputs will sum to 1 </a:t>
                </a:r>
              </a:p>
              <a:p>
                <a:r>
                  <a:rPr lang="en-US" altLang="zh-CN" dirty="0"/>
                  <a:t>A way to do this is using the </a:t>
                </a:r>
                <a:r>
                  <a:rPr lang="en-US" altLang="zh-CN" dirty="0" err="1"/>
                  <a:t>Softmax</a:t>
                </a:r>
                <a:r>
                  <a:rPr lang="en-US" altLang="zh-CN" dirty="0"/>
                  <a:t> activation function: </a:t>
                </a:r>
                <a:endParaRPr lang="zh-CN" altLang="en-US" dirty="0"/>
              </a:p>
            </p:txBody>
          </p:sp>
        </mc:Choice>
        <mc:Fallback xmlns="">
          <p:sp>
            <p:nvSpPr>
              <p:cNvPr id="3" name="内容占位符 2">
                <a:extLst>
                  <a:ext uri="{FF2B5EF4-FFF2-40B4-BE49-F238E27FC236}">
                    <a16:creationId xmlns:a16="http://schemas.microsoft.com/office/drawing/2014/main" id="{0A9EE9FB-A8D3-402C-9E9C-322A89AF73C3}"/>
                  </a:ext>
                </a:extLst>
              </p:cNvPr>
              <p:cNvSpPr>
                <a:spLocks noGrp="1" noRot="1" noChangeAspect="1" noMove="1" noResize="1" noEditPoints="1" noAdjustHandles="1" noChangeArrowheads="1" noChangeShapeType="1" noTextEdit="1"/>
              </p:cNvSpPr>
              <p:nvPr>
                <p:ph idx="1"/>
              </p:nvPr>
            </p:nvSpPr>
            <p:spPr>
              <a:blipFill>
                <a:blip r:embed="rId2"/>
                <a:stretch>
                  <a:fillRect l="-912" t="-1568" r="-1254"/>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DA108F88-BEC0-427C-B53C-ECD87AF7134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FA123454-0A23-4F17-B7A9-8B63E1BBBCC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0668CA35-83F6-4F9F-83C1-5C7438F5D8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A03FE8A-46B5-4452-9C83-D56F50DEA58D}"/>
                  </a:ext>
                </a:extLst>
              </p:cNvPr>
              <p:cNvSpPr txBox="1"/>
              <p:nvPr/>
            </p:nvSpPr>
            <p:spPr>
              <a:xfrm>
                <a:off x="3103217" y="4680226"/>
                <a:ext cx="5247206"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exp</m:t>
                              </m:r>
                            </m:fName>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𝑗</m:t>
                                      </m:r>
                                    </m:sub>
                                  </m:sSub>
                                </m:e>
                              </m:d>
                            </m:e>
                          </m:func>
                        </m:num>
                        <m:den>
                          <m:nary>
                            <m:naryPr>
                              <m:chr m:val="∑"/>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𝐾</m:t>
                              </m:r>
                            </m:sup>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exp</m:t>
                                  </m:r>
                                </m:fName>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𝑘</m:t>
                                          </m:r>
                                        </m:sub>
                                      </m:sSub>
                                    </m:e>
                                  </m:d>
                                </m:e>
                              </m:func>
                            </m:e>
                          </m:nary>
                        </m:den>
                      </m:f>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𝐷</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𝑗𝑑</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𝑑</m:t>
                              </m:r>
                            </m:sub>
                          </m:sSub>
                        </m:e>
                      </m:nary>
                    </m:oMath>
                  </m:oMathPara>
                </a14:m>
                <a:endParaRPr lang="zh-CN" altLang="en-US" dirty="0"/>
              </a:p>
            </p:txBody>
          </p:sp>
        </mc:Choice>
        <mc:Fallback xmlns="">
          <p:sp>
            <p:nvSpPr>
              <p:cNvPr id="7" name="文本框 6">
                <a:extLst>
                  <a:ext uri="{FF2B5EF4-FFF2-40B4-BE49-F238E27FC236}">
                    <a16:creationId xmlns:a16="http://schemas.microsoft.com/office/drawing/2014/main" id="{FA03FE8A-46B5-4452-9C83-D56F50DEA58D}"/>
                  </a:ext>
                </a:extLst>
              </p:cNvPr>
              <p:cNvSpPr txBox="1">
                <a:spLocks noRot="1" noChangeAspect="1" noMove="1" noResize="1" noEditPoints="1" noAdjustHandles="1" noChangeArrowheads="1" noChangeShapeType="1" noTextEdit="1"/>
              </p:cNvSpPr>
              <p:nvPr/>
            </p:nvSpPr>
            <p:spPr>
              <a:xfrm>
                <a:off x="3103217" y="4680226"/>
                <a:ext cx="5247206" cy="1038489"/>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9091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6E4702-C3B6-446F-8BD9-978A85EAC525}"/>
              </a:ext>
            </a:extLst>
          </p:cNvPr>
          <p:cNvSpPr>
            <a:spLocks noGrp="1"/>
          </p:cNvSpPr>
          <p:nvPr>
            <p:ph type="title"/>
          </p:nvPr>
        </p:nvSpPr>
        <p:spPr/>
        <p:txBody>
          <a:bodyPr/>
          <a:lstStyle/>
          <a:p>
            <a:r>
              <a:rPr lang="en-US" altLang="zh-CN" dirty="0"/>
              <a:t>Cross-entropy error function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717EF7E-C033-48E7-B0AF-C983A1A191DF}"/>
                  </a:ext>
                </a:extLst>
              </p:cNvPr>
              <p:cNvSpPr>
                <a:spLocks noGrp="1"/>
              </p:cNvSpPr>
              <p:nvPr>
                <p:ph idx="1"/>
              </p:nvPr>
            </p:nvSpPr>
            <p:spPr/>
            <p:txBody>
              <a:bodyPr>
                <a:normAutofit/>
              </a:bodyPr>
              <a:lstStyle/>
              <a:p>
                <a:r>
                  <a:rPr lang="en-US" altLang="zh-CN" dirty="0"/>
                  <a:t>Since we are interpreting the network outputs as probabilities, we can write an error function for the network which aims to maximize the log probability of the correct label. </a:t>
                </a:r>
              </a:p>
              <a:p>
                <a:r>
                  <a:rPr lang="en-US" altLang="zh-CN" dirty="0"/>
                  <a:t>If </a:t>
                </a:r>
                <a14:m>
                  <m:oMath xmlns:m="http://schemas.openxmlformats.org/officeDocument/2006/math">
                    <m:sSubSup>
                      <m:sSubSupPr>
                        <m:ctrlPr>
                          <a:rPr lang="en-US" altLang="zh-CN" b="0" i="1" dirty="0" smtClean="0">
                            <a:latin typeface="Cambria Math" panose="02040503050406030204" pitchFamily="18" charset="0"/>
                          </a:rPr>
                        </m:ctrlPr>
                      </m:sSubSup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𝑦</m:t>
                            </m:r>
                          </m:e>
                        </m:acc>
                      </m:e>
                      <m:sub>
                        <m:r>
                          <a:rPr lang="en-US" altLang="zh-CN" i="1" dirty="0" smtClean="0">
                            <a:latin typeface="Cambria Math" panose="02040503050406030204" pitchFamily="18" charset="0"/>
                          </a:rPr>
                          <m:t>𝑗</m:t>
                        </m:r>
                      </m:sub>
                      <m:sup>
                        <m:r>
                          <a:rPr lang="en-US" altLang="zh-CN" i="1" dirty="0" smtClean="0">
                            <a:latin typeface="Cambria Math" panose="02040503050406030204" pitchFamily="18" charset="0"/>
                          </a:rPr>
                          <m:t>𝑡</m:t>
                        </m:r>
                      </m:sup>
                    </m:sSubSup>
                  </m:oMath>
                </a14:m>
                <a:r>
                  <a:rPr lang="en-US" altLang="zh-CN" dirty="0"/>
                  <a:t> is the 1/0 target of the </a:t>
                </a:r>
                <a14:m>
                  <m:oMath xmlns:m="http://schemas.openxmlformats.org/officeDocument/2006/math">
                    <m:r>
                      <a:rPr lang="en-US" altLang="zh-CN" i="1" dirty="0" smtClean="0">
                        <a:latin typeface="Cambria Math" panose="02040503050406030204" pitchFamily="18" charset="0"/>
                      </a:rPr>
                      <m:t>𝑗</m:t>
                    </m:r>
                  </m:oMath>
                </a14:m>
                <a:r>
                  <a:rPr lang="en-US" altLang="zh-CN" dirty="0" err="1"/>
                  <a:t>th</a:t>
                </a:r>
                <a:r>
                  <a:rPr lang="en-US" altLang="zh-CN" dirty="0"/>
                  <a:t> label for the </a:t>
                </a:r>
                <a14:m>
                  <m:oMath xmlns:m="http://schemas.openxmlformats.org/officeDocument/2006/math">
                    <m:r>
                      <a:rPr lang="en-US" altLang="zh-CN" i="1" dirty="0" smtClean="0">
                        <a:latin typeface="Cambria Math" panose="02040503050406030204" pitchFamily="18" charset="0"/>
                      </a:rPr>
                      <m:t>𝑡</m:t>
                    </m:r>
                  </m:oMath>
                </a14:m>
                <a:r>
                  <a:rPr lang="en-US" altLang="zh-CN" dirty="0" err="1"/>
                  <a:t>th</a:t>
                </a:r>
                <a:r>
                  <a:rPr lang="en-US" altLang="zh-CN" dirty="0"/>
                  <a:t> frame, and </a:t>
                </a:r>
                <a14:m>
                  <m:oMath xmlns:m="http://schemas.openxmlformats.org/officeDocument/2006/math">
                    <m:sSubSup>
                      <m:sSubSupPr>
                        <m:ctrlPr>
                          <a:rPr lang="en-US" altLang="zh-CN" b="0" i="1" dirty="0" smtClean="0">
                            <a:latin typeface="Cambria Math" panose="02040503050406030204" pitchFamily="18" charset="0"/>
                          </a:rPr>
                        </m:ctrlPr>
                      </m:sSubSup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𝑗</m:t>
                        </m:r>
                      </m:sub>
                      <m:sup>
                        <m:r>
                          <a:rPr lang="en-US" altLang="zh-CN" i="1" dirty="0" smtClean="0">
                            <a:latin typeface="Cambria Math" panose="02040503050406030204" pitchFamily="18" charset="0"/>
                          </a:rPr>
                          <m:t>𝑡</m:t>
                        </m:r>
                      </m:sup>
                    </m:sSubSup>
                  </m:oMath>
                </a14:m>
                <a:r>
                  <a:rPr lang="en-US" altLang="zh-CN" dirty="0"/>
                  <a:t> is the network output, then the cross-entropy (CE) error function is</a:t>
                </a:r>
              </a:p>
              <a:p>
                <a:endParaRPr lang="en-US" altLang="zh-CN" dirty="0"/>
              </a:p>
              <a:p>
                <a:endParaRPr lang="en-US" altLang="zh-CN" dirty="0"/>
              </a:p>
              <a:p>
                <a:r>
                  <a:rPr lang="en-US" altLang="zh-CN" dirty="0"/>
                  <a:t>Note that if the targets are 1/0 then the only the term corresponding to the correct label is non-zero in this summation.</a:t>
                </a:r>
                <a:endParaRPr lang="zh-CN" altLang="en-US" dirty="0"/>
              </a:p>
            </p:txBody>
          </p:sp>
        </mc:Choice>
        <mc:Fallback xmlns="">
          <p:sp>
            <p:nvSpPr>
              <p:cNvPr id="3" name="内容占位符 2">
                <a:extLst>
                  <a:ext uri="{FF2B5EF4-FFF2-40B4-BE49-F238E27FC236}">
                    <a16:creationId xmlns:a16="http://schemas.microsoft.com/office/drawing/2014/main" id="{1717EF7E-C033-48E7-B0AF-C983A1A191DF}"/>
                  </a:ext>
                </a:extLst>
              </p:cNvPr>
              <p:cNvSpPr>
                <a:spLocks noGrp="1" noRot="1" noChangeAspect="1" noMove="1" noResize="1" noEditPoints="1" noAdjustHandles="1" noChangeArrowheads="1" noChangeShapeType="1" noTextEdit="1"/>
              </p:cNvSpPr>
              <p:nvPr>
                <p:ph idx="1"/>
              </p:nvPr>
            </p:nvSpPr>
            <p:spPr>
              <a:blipFill>
                <a:blip r:embed="rId2"/>
                <a:stretch>
                  <a:fillRect l="-912" t="-1568" r="-1254"/>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C1CCE0B6-D597-4496-A98A-B03F843618E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39BDD47E-92EC-4624-A00F-5DD167FF77D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72FCF8D3-4317-4690-B1FF-72F9072973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03B7FA0-2227-41FD-BD8F-055552636F52}"/>
                  </a:ext>
                </a:extLst>
              </p:cNvPr>
              <p:cNvSpPr txBox="1"/>
              <p:nvPr/>
            </p:nvSpPr>
            <p:spPr>
              <a:xfrm>
                <a:off x="4477025" y="2888852"/>
                <a:ext cx="2593980" cy="1080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𝐸</m:t>
                          </m:r>
                        </m:e>
                        <m:sup>
                          <m:r>
                            <a:rPr lang="en-US" altLang="zh-CN" sz="2400" b="0" i="1" smtClean="0">
                              <a:latin typeface="Cambria Math" panose="02040503050406030204" pitchFamily="18" charset="0"/>
                            </a:rPr>
                            <m:t>𝑡</m:t>
                          </m:r>
                        </m:sup>
                      </m:sSup>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𝐽</m:t>
                          </m:r>
                        </m:sup>
                        <m:e>
                          <m:sSubSup>
                            <m:sSubSupPr>
                              <m:ctrlPr>
                                <a:rPr lang="en-US" altLang="zh-CN" sz="2400" b="0" i="1" smtClean="0">
                                  <a:latin typeface="Cambria Math" panose="02040503050406030204" pitchFamily="18" charset="0"/>
                                </a:rPr>
                              </m:ctrlPr>
                            </m:sSubSup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e>
                            <m:sub>
                              <m:r>
                                <a:rPr lang="en-US" altLang="zh-CN" sz="2400" b="0" i="1" smtClean="0">
                                  <a:latin typeface="Cambria Math" panose="02040503050406030204" pitchFamily="18" charset="0"/>
                                </a:rPr>
                                <m:t>𝑗</m:t>
                              </m:r>
                            </m:sub>
                            <m:sup>
                              <m:r>
                                <a:rPr lang="en-US" altLang="zh-CN" sz="2400" b="0" i="1" smtClean="0">
                                  <a:latin typeface="Cambria Math" panose="02040503050406030204" pitchFamily="18" charset="0"/>
                                </a:rPr>
                                <m:t>𝑡</m:t>
                              </m:r>
                            </m:sup>
                          </m:sSubSup>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ln</m:t>
                              </m:r>
                            </m:fName>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𝑗</m:t>
                                  </m:r>
                                </m:sub>
                                <m:sup>
                                  <m:r>
                                    <a:rPr lang="en-US" altLang="zh-CN" sz="2400" b="0" i="1" smtClean="0">
                                      <a:latin typeface="Cambria Math" panose="02040503050406030204" pitchFamily="18" charset="0"/>
                                    </a:rPr>
                                    <m:t>𝑡</m:t>
                                  </m:r>
                                </m:sup>
                              </m:sSubSup>
                            </m:e>
                          </m:func>
                        </m:e>
                      </m:nary>
                    </m:oMath>
                  </m:oMathPara>
                </a14:m>
                <a:endParaRPr lang="zh-CN" altLang="en-US" dirty="0"/>
              </a:p>
            </p:txBody>
          </p:sp>
        </mc:Choice>
        <mc:Fallback xmlns="">
          <p:sp>
            <p:nvSpPr>
              <p:cNvPr id="7" name="文本框 6">
                <a:extLst>
                  <a:ext uri="{FF2B5EF4-FFF2-40B4-BE49-F238E27FC236}">
                    <a16:creationId xmlns:a16="http://schemas.microsoft.com/office/drawing/2014/main" id="{003B7FA0-2227-41FD-BD8F-055552636F52}"/>
                  </a:ext>
                </a:extLst>
              </p:cNvPr>
              <p:cNvSpPr txBox="1">
                <a:spLocks noRot="1" noChangeAspect="1" noMove="1" noResize="1" noEditPoints="1" noAdjustHandles="1" noChangeArrowheads="1" noChangeShapeType="1" noTextEdit="1"/>
              </p:cNvSpPr>
              <p:nvPr/>
            </p:nvSpPr>
            <p:spPr>
              <a:xfrm>
                <a:off x="4477025" y="2888852"/>
                <a:ext cx="2593980" cy="108029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4276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679890-8458-42CF-962F-E26FFDAF6868}"/>
              </a:ext>
            </a:extLst>
          </p:cNvPr>
          <p:cNvSpPr>
            <a:spLocks noGrp="1"/>
          </p:cNvSpPr>
          <p:nvPr>
            <p:ph type="title"/>
          </p:nvPr>
        </p:nvSpPr>
        <p:spPr/>
        <p:txBody>
          <a:bodyPr/>
          <a:lstStyle/>
          <a:p>
            <a:r>
              <a:rPr lang="en-US" altLang="zh-CN" dirty="0"/>
              <a:t>Cross entropy and </a:t>
            </a:r>
            <a:r>
              <a:rPr lang="en-US" altLang="zh-CN" dirty="0" err="1"/>
              <a:t>softmax</a:t>
            </a:r>
            <a:endParaRPr lang="zh-CN" altLang="en-US" dirty="0"/>
          </a:p>
        </p:txBody>
      </p:sp>
      <p:sp>
        <p:nvSpPr>
          <p:cNvPr id="3" name="内容占位符 2">
            <a:extLst>
              <a:ext uri="{FF2B5EF4-FFF2-40B4-BE49-F238E27FC236}">
                <a16:creationId xmlns:a16="http://schemas.microsoft.com/office/drawing/2014/main" id="{737B5397-4896-441A-B1F6-AFF8A31CCC33}"/>
              </a:ext>
            </a:extLst>
          </p:cNvPr>
          <p:cNvSpPr>
            <a:spLocks noGrp="1"/>
          </p:cNvSpPr>
          <p:nvPr>
            <p:ph idx="1"/>
          </p:nvPr>
        </p:nvSpPr>
        <p:spPr/>
        <p:txBody>
          <a:bodyPr/>
          <a:lstStyle/>
          <a:p>
            <a:r>
              <a:rPr lang="en-US" altLang="zh-CN" dirty="0"/>
              <a:t>A neat thing about </a:t>
            </a:r>
            <a:r>
              <a:rPr lang="en-US" altLang="zh-CN" dirty="0" err="1"/>
              <a:t>softmax</a:t>
            </a:r>
            <a:r>
              <a:rPr lang="en-US" altLang="zh-CN" dirty="0"/>
              <a:t>: if we train with cross-entropy error function, we get a simple form for the gradients of the output weights:</a:t>
            </a:r>
          </a:p>
          <a:p>
            <a:endParaRPr lang="en-US" altLang="zh-CN" dirty="0"/>
          </a:p>
          <a:p>
            <a:endParaRPr lang="en-US" altLang="zh-CN" dirty="0"/>
          </a:p>
          <a:p>
            <a:r>
              <a:rPr lang="en-US" altLang="zh-CN" dirty="0"/>
              <a:t>In statistics this is called logistic regression </a:t>
            </a:r>
          </a:p>
          <a:p>
            <a:r>
              <a:rPr lang="en-US" altLang="zh-CN" dirty="0"/>
              <a:t>Check your understanding: </a:t>
            </a:r>
          </a:p>
          <a:p>
            <a:pPr lvl="1"/>
            <a:r>
              <a:rPr lang="en-US" altLang="zh-CN" dirty="0"/>
              <a:t>Why does the cross-entropy error function correspond to maximizing the log probability of the correct label? </a:t>
            </a:r>
          </a:p>
          <a:p>
            <a:pPr lvl="1"/>
            <a:r>
              <a:rPr lang="en-US" altLang="zh-CN" dirty="0"/>
              <a:t>Why does the </a:t>
            </a:r>
            <a:r>
              <a:rPr lang="en-US" altLang="zh-CN" dirty="0" err="1"/>
              <a:t>softmax</a:t>
            </a:r>
            <a:r>
              <a:rPr lang="en-US" altLang="zh-CN" dirty="0"/>
              <a:t> output function ensure the set of outputs for a frame sums to 1? </a:t>
            </a:r>
          </a:p>
          <a:p>
            <a:pPr lvl="1"/>
            <a:r>
              <a:rPr lang="en-US" altLang="zh-CN" dirty="0"/>
              <a:t>Why are the target labels either 1 or 0? </a:t>
            </a:r>
          </a:p>
          <a:p>
            <a:pPr lvl="1"/>
            <a:r>
              <a:rPr lang="en-US" altLang="zh-CN" dirty="0"/>
              <a:t>Why does only one target label per frame take the value 1? </a:t>
            </a:r>
          </a:p>
          <a:p>
            <a:pPr lvl="1"/>
            <a:r>
              <a:rPr lang="en-US" altLang="zh-CN" dirty="0"/>
              <a:t>Why are the network outputs real numbers and not binary (1/0)?</a:t>
            </a:r>
            <a:endParaRPr lang="zh-CN" altLang="en-US" dirty="0"/>
          </a:p>
        </p:txBody>
      </p:sp>
      <p:sp>
        <p:nvSpPr>
          <p:cNvPr id="4" name="日期占位符 3">
            <a:extLst>
              <a:ext uri="{FF2B5EF4-FFF2-40B4-BE49-F238E27FC236}">
                <a16:creationId xmlns:a16="http://schemas.microsoft.com/office/drawing/2014/main" id="{0F9F43C4-2B70-493E-9C7D-27A80C6563E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5C774641-3A40-48E9-BA5F-8C5E835F99E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AC48566C-77AE-45C0-9BED-20209E3C36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54A7020-30A3-4369-AC41-6EE9E1BE2193}"/>
                  </a:ext>
                </a:extLst>
              </p:cNvPr>
              <p:cNvSpPr txBox="1"/>
              <p:nvPr/>
            </p:nvSpPr>
            <p:spPr>
              <a:xfrm>
                <a:off x="4233944" y="1795669"/>
                <a:ext cx="2879443" cy="8408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400" b="0" i="1" smtClean="0">
                              <a:latin typeface="Cambria Math" panose="02040503050406030204" pitchFamily="18" charset="0"/>
                            </a:rPr>
                          </m:ctrlPr>
                        </m:fPr>
                        <m:num>
                          <m:r>
                            <a:rPr lang="zh-CN" altLang="en-US" sz="240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𝐸</m:t>
                              </m:r>
                            </m:e>
                            <m:sup>
                              <m:r>
                                <a:rPr lang="en-US" altLang="zh-CN" sz="2400" b="0" i="1" smtClean="0">
                                  <a:latin typeface="Cambria Math" panose="02040503050406030204" pitchFamily="18" charset="0"/>
                                </a:rPr>
                                <m:t>𝑡</m:t>
                              </m:r>
                            </m:sup>
                          </m:sSup>
                        </m:num>
                        <m:den>
                          <m:r>
                            <a:rPr lang="zh-CN" altLang="en-US"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𝑗𝑑</m:t>
                              </m:r>
                            </m:sub>
                          </m:sSub>
                        </m:den>
                      </m:f>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𝑗</m:t>
                              </m:r>
                            </m:sub>
                            <m:sup>
                              <m:r>
                                <a:rPr lang="en-US" altLang="zh-CN" sz="2400" b="0" i="1" smtClean="0">
                                  <a:latin typeface="Cambria Math" panose="02040503050406030204" pitchFamily="18" charset="0"/>
                                </a:rPr>
                                <m:t>𝑡</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e>
                            <m:sub>
                              <m:r>
                                <a:rPr lang="en-US" altLang="zh-CN" sz="2400" b="0" i="1" smtClean="0">
                                  <a:latin typeface="Cambria Math" panose="02040503050406030204" pitchFamily="18" charset="0"/>
                                </a:rPr>
                                <m:t>𝑗</m:t>
                              </m:r>
                            </m:sub>
                            <m:sup>
                              <m:r>
                                <a:rPr lang="en-US" altLang="zh-CN" sz="2400" b="0" i="1" smtClean="0">
                                  <a:latin typeface="Cambria Math" panose="02040503050406030204" pitchFamily="18" charset="0"/>
                                </a:rPr>
                                <m:t>𝑡</m:t>
                              </m:r>
                            </m:sup>
                          </m:sSubSup>
                        </m:e>
                      </m:d>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𝑑</m:t>
                          </m:r>
                        </m:sup>
                      </m:sSup>
                    </m:oMath>
                  </m:oMathPara>
                </a14:m>
                <a:endParaRPr lang="zh-CN" altLang="en-US" dirty="0"/>
              </a:p>
            </p:txBody>
          </p:sp>
        </mc:Choice>
        <mc:Fallback xmlns="">
          <p:sp>
            <p:nvSpPr>
              <p:cNvPr id="7" name="文本框 6">
                <a:extLst>
                  <a:ext uri="{FF2B5EF4-FFF2-40B4-BE49-F238E27FC236}">
                    <a16:creationId xmlns:a16="http://schemas.microsoft.com/office/drawing/2014/main" id="{D54A7020-30A3-4369-AC41-6EE9E1BE2193}"/>
                  </a:ext>
                </a:extLst>
              </p:cNvPr>
              <p:cNvSpPr txBox="1">
                <a:spLocks noRot="1" noChangeAspect="1" noMove="1" noResize="1" noEditPoints="1" noAdjustHandles="1" noChangeArrowheads="1" noChangeShapeType="1" noTextEdit="1"/>
              </p:cNvSpPr>
              <p:nvPr/>
            </p:nvSpPr>
            <p:spPr>
              <a:xfrm>
                <a:off x="4233944" y="1795669"/>
                <a:ext cx="2879443" cy="840871"/>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5257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98725-9532-44A7-B87F-FF45E39AECAE}"/>
              </a:ext>
            </a:extLst>
          </p:cNvPr>
          <p:cNvSpPr>
            <a:spLocks noGrp="1"/>
          </p:cNvSpPr>
          <p:nvPr>
            <p:ph type="title"/>
          </p:nvPr>
        </p:nvSpPr>
        <p:spPr/>
        <p:txBody>
          <a:bodyPr/>
          <a:lstStyle/>
          <a:p>
            <a:r>
              <a:rPr lang="en-US" altLang="zh-CN" dirty="0"/>
              <a:t>Extending the model: Acoustic context</a:t>
            </a:r>
            <a:endParaRPr lang="zh-CN" altLang="en-US" dirty="0"/>
          </a:p>
        </p:txBody>
      </p:sp>
      <p:sp>
        <p:nvSpPr>
          <p:cNvPr id="3" name="内容占位符 2">
            <a:extLst>
              <a:ext uri="{FF2B5EF4-FFF2-40B4-BE49-F238E27FC236}">
                <a16:creationId xmlns:a16="http://schemas.microsoft.com/office/drawing/2014/main" id="{2FDCCB38-4508-44BF-8963-C3B068656912}"/>
              </a:ext>
            </a:extLst>
          </p:cNvPr>
          <p:cNvSpPr>
            <a:spLocks noGrp="1"/>
          </p:cNvSpPr>
          <p:nvPr>
            <p:ph idx="1"/>
          </p:nvPr>
        </p:nvSpPr>
        <p:spPr/>
        <p:txBody>
          <a:bodyPr/>
          <a:lstStyle/>
          <a:p>
            <a:r>
              <a:rPr lang="en-US" altLang="zh-CN" dirty="0"/>
              <a:t>Use multiple frames of acoustic context </a:t>
            </a:r>
            <a:endParaRPr lang="zh-CN" altLang="en-US" dirty="0"/>
          </a:p>
        </p:txBody>
      </p:sp>
      <p:sp>
        <p:nvSpPr>
          <p:cNvPr id="4" name="日期占位符 3">
            <a:extLst>
              <a:ext uri="{FF2B5EF4-FFF2-40B4-BE49-F238E27FC236}">
                <a16:creationId xmlns:a16="http://schemas.microsoft.com/office/drawing/2014/main" id="{B741AF83-CB3B-41C8-A0BB-7012743D12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EEB1B104-FFA5-4BE4-BDC5-F1E5A503721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D20A54CF-628F-4DA1-8824-585B4163C0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pic>
        <p:nvPicPr>
          <p:cNvPr id="7" name="图片 6">
            <a:extLst>
              <a:ext uri="{FF2B5EF4-FFF2-40B4-BE49-F238E27FC236}">
                <a16:creationId xmlns:a16="http://schemas.microsoft.com/office/drawing/2014/main" id="{629B3BB7-56D3-43A0-880C-E670D50CA188}"/>
              </a:ext>
            </a:extLst>
          </p:cNvPr>
          <p:cNvPicPr>
            <a:picLocks noChangeAspect="1"/>
          </p:cNvPicPr>
          <p:nvPr/>
        </p:nvPicPr>
        <p:blipFill>
          <a:blip r:embed="rId2"/>
          <a:stretch>
            <a:fillRect/>
          </a:stretch>
        </p:blipFill>
        <p:spPr>
          <a:xfrm>
            <a:off x="1727200" y="1526801"/>
            <a:ext cx="7792025" cy="4104613"/>
          </a:xfrm>
          <a:prstGeom prst="rect">
            <a:avLst/>
          </a:prstGeom>
        </p:spPr>
      </p:pic>
    </p:spTree>
    <p:extLst>
      <p:ext uri="{BB962C8B-B14F-4D97-AF65-F5344CB8AC3E}">
        <p14:creationId xmlns:p14="http://schemas.microsoft.com/office/powerpoint/2010/main" val="3632724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84DC9-A271-4839-8C2A-7ABB0CCC698B}"/>
              </a:ext>
            </a:extLst>
          </p:cNvPr>
          <p:cNvSpPr>
            <a:spLocks noGrp="1"/>
          </p:cNvSpPr>
          <p:nvPr>
            <p:ph type="title"/>
          </p:nvPr>
        </p:nvSpPr>
        <p:spPr/>
        <p:txBody>
          <a:bodyPr/>
          <a:lstStyle/>
          <a:p>
            <a:r>
              <a:rPr lang="en-US" altLang="zh-CN" dirty="0"/>
              <a:t>Extending the model: Hidden layers</a:t>
            </a:r>
            <a:endParaRPr lang="zh-CN" altLang="en-US" dirty="0"/>
          </a:p>
        </p:txBody>
      </p:sp>
      <p:sp>
        <p:nvSpPr>
          <p:cNvPr id="3" name="内容占位符 2">
            <a:extLst>
              <a:ext uri="{FF2B5EF4-FFF2-40B4-BE49-F238E27FC236}">
                <a16:creationId xmlns:a16="http://schemas.microsoft.com/office/drawing/2014/main" id="{10EF2050-6781-47C9-AC92-F516D86A78E2}"/>
              </a:ext>
            </a:extLst>
          </p:cNvPr>
          <p:cNvSpPr>
            <a:spLocks noGrp="1"/>
          </p:cNvSpPr>
          <p:nvPr>
            <p:ph idx="1"/>
          </p:nvPr>
        </p:nvSpPr>
        <p:spPr/>
        <p:txBody>
          <a:bodyPr/>
          <a:lstStyle/>
          <a:p>
            <a:r>
              <a:rPr lang="en-US" altLang="zh-CN" dirty="0"/>
              <a:t>Single layer networks have limited computational power – each output unit is trained to match a spectrogram directly (a kind of discriminative template matching)</a:t>
            </a:r>
          </a:p>
          <a:p>
            <a:r>
              <a:rPr lang="en-US" altLang="zh-CN" dirty="0"/>
              <a:t>But there is a lot of variation in speech (as previously discussed) – rate, coarticulation, speaker characteristics, acoustic environment </a:t>
            </a:r>
          </a:p>
          <a:p>
            <a:r>
              <a:rPr lang="en-US" altLang="zh-CN" dirty="0"/>
              <a:t>Introduce an intermediate feature representation – layers of “hidden units” – more robust than template matching </a:t>
            </a:r>
          </a:p>
          <a:p>
            <a:r>
              <a:rPr lang="en-US" altLang="zh-CN" dirty="0"/>
              <a:t>Can have multiple hidden layers to learn successively more abstract representations – deep neural networks (DNNs)</a:t>
            </a:r>
            <a:endParaRPr lang="zh-CN" altLang="en-US" dirty="0"/>
          </a:p>
        </p:txBody>
      </p:sp>
      <p:sp>
        <p:nvSpPr>
          <p:cNvPr id="4" name="日期占位符 3">
            <a:extLst>
              <a:ext uri="{FF2B5EF4-FFF2-40B4-BE49-F238E27FC236}">
                <a16:creationId xmlns:a16="http://schemas.microsoft.com/office/drawing/2014/main" id="{7D163850-6206-40BE-8DE9-7A44E05F9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85E2A95B-8B55-4B8F-8AA7-7442BF23BB1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4CBB7B65-82A3-4718-B77B-69F32C810C2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spTree>
    <p:extLst>
      <p:ext uri="{BB962C8B-B14F-4D97-AF65-F5344CB8AC3E}">
        <p14:creationId xmlns:p14="http://schemas.microsoft.com/office/powerpoint/2010/main" val="1393155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Multi-layer feedforward neural network</a:t>
            </a:r>
            <a:endParaRPr lang="zh-CN" altLang="en-US" dirty="0"/>
          </a:p>
        </p:txBody>
      </p:sp>
      <p:sp>
        <p:nvSpPr>
          <p:cNvPr id="3" name="内容占位符 2"/>
          <p:cNvSpPr>
            <a:spLocks noGrp="1"/>
          </p:cNvSpPr>
          <p:nvPr>
            <p:ph idx="1"/>
          </p:nvPr>
        </p:nvSpPr>
        <p:spPr/>
        <p:txBody>
          <a:bodyPr/>
          <a:lstStyle/>
          <a:p>
            <a:r>
              <a:rPr lang="en-US" altLang="en-US" dirty="0"/>
              <a:t>The additional layers between the input and output nodes are called hidden layers.</a:t>
            </a:r>
          </a:p>
          <a:p>
            <a:r>
              <a:rPr lang="en-US" altLang="en-US" dirty="0"/>
              <a:t>The nodes embedded in these layers are called hidden nodes.</a:t>
            </a:r>
          </a:p>
          <a:p>
            <a:r>
              <a:rPr lang="en-US" altLang="en-US" dirty="0"/>
              <a:t>We focus on feedforward neural networks, in which the nodes in one layer are connected only to the nodes in the next layer.</a:t>
            </a:r>
          </a:p>
          <a:p>
            <a:endParaRPr lang="zh-CN" altLang="en-US" dirty="0"/>
          </a:p>
        </p:txBody>
      </p:sp>
      <p:sp>
        <p:nvSpPr>
          <p:cNvPr id="4" name="日期占位符 3"/>
          <p:cNvSpPr>
            <a:spLocks noGrp="1"/>
          </p:cNvSpPr>
          <p:nvPr>
            <p:ph type="dt" sz="half" idx="10"/>
          </p:nvPr>
        </p:nvSpPr>
        <p:spPr/>
        <p:txBody>
          <a:bodyPr/>
          <a:lstStyle/>
          <a:p>
            <a:pPr>
              <a:defRPr/>
            </a:pPr>
            <a:fld id="{AE93E473-6731-4E9A-9139-17E2327FAD78}" type="datetime1">
              <a:rPr lang="en-US" smtClean="0"/>
              <a:t>12/28/2023</a:t>
            </a:fld>
            <a:endParaRPr lang="en-US"/>
          </a:p>
        </p:txBody>
      </p:sp>
      <p:sp>
        <p:nvSpPr>
          <p:cNvPr id="5" name="页脚占位符 4"/>
          <p:cNvSpPr>
            <a:spLocks noGrp="1"/>
          </p:cNvSpPr>
          <p:nvPr>
            <p:ph type="ftr" sz="quarter" idx="11"/>
          </p:nvPr>
        </p:nvSpPr>
        <p:spPr/>
        <p:txBody>
          <a:bodyPr/>
          <a:lstStyle/>
          <a:p>
            <a:pPr>
              <a:defRPr/>
            </a:pPr>
            <a:r>
              <a:rPr lang="en-US"/>
              <a:t>Pttern recognition</a:t>
            </a:r>
            <a:endParaRPr lang="en-US" dirty="0"/>
          </a:p>
        </p:txBody>
      </p:sp>
      <p:sp>
        <p:nvSpPr>
          <p:cNvPr id="6" name="灯片编号占位符 5"/>
          <p:cNvSpPr>
            <a:spLocks noGrp="1"/>
          </p:cNvSpPr>
          <p:nvPr>
            <p:ph type="sldNum" sz="quarter" idx="12"/>
          </p:nvPr>
        </p:nvSpPr>
        <p:spPr/>
        <p:txBody>
          <a:bodyPr/>
          <a:lstStyle/>
          <a:p>
            <a:pPr>
              <a:defRPr/>
            </a:pPr>
            <a:r>
              <a:rPr lang="en-US"/>
              <a:t> page </a:t>
            </a:r>
            <a:fld id="{D92B8BA0-D749-4879-B022-8A2A307BA723}" type="slidenum">
              <a:rPr lang="en-US" smtClean="0"/>
              <a:pPr>
                <a:defRPr/>
              </a:pPr>
              <a:t>26</a:t>
            </a:fld>
            <a:endParaRPr lang="en-US" dirty="0"/>
          </a:p>
        </p:txBody>
      </p:sp>
      <p:pic>
        <p:nvPicPr>
          <p:cNvPr id="1028" name="Picture 4" descr="multilayer perceptron"/>
          <p:cNvPicPr>
            <a:picLocks noChangeAspect="1" noChangeArrowheads="1"/>
          </p:cNvPicPr>
          <p:nvPr/>
        </p:nvPicPr>
        <p:blipFill rotWithShape="1">
          <a:blip r:embed="rId2">
            <a:extLst>
              <a:ext uri="{28A0092B-C50C-407E-A947-70E740481C1C}">
                <a14:useLocalDpi xmlns:a14="http://schemas.microsoft.com/office/drawing/2010/main" val="0"/>
              </a:ext>
            </a:extLst>
          </a:blip>
          <a:srcRect t="3048"/>
          <a:stretch/>
        </p:blipFill>
        <p:spPr bwMode="auto">
          <a:xfrm>
            <a:off x="1530927" y="3144314"/>
            <a:ext cx="3792188" cy="29780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neuralnetworksanddeeplearning.com/images/tikz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530" y="3401395"/>
            <a:ext cx="5686425" cy="308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945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Multi-layer feedforward neural network</a:t>
            </a:r>
            <a:endParaRPr lang="en-US" dirty="0"/>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pPr>
              <a:defRPr/>
            </a:pPr>
            <a:fld id="{AE93E473-6731-4E9A-9139-17E2327FAD78}" type="datetime1">
              <a:rPr lang="en-US" smtClean="0"/>
              <a:t>12/28/2023</a:t>
            </a:fld>
            <a:endParaRPr lang="en-US"/>
          </a:p>
        </p:txBody>
      </p:sp>
      <p:sp>
        <p:nvSpPr>
          <p:cNvPr id="5" name="页脚占位符 4"/>
          <p:cNvSpPr>
            <a:spLocks noGrp="1"/>
          </p:cNvSpPr>
          <p:nvPr>
            <p:ph type="ftr" sz="quarter" idx="11"/>
          </p:nvPr>
        </p:nvSpPr>
        <p:spPr/>
        <p:txBody>
          <a:bodyPr/>
          <a:lstStyle/>
          <a:p>
            <a:pPr>
              <a:defRPr/>
            </a:pPr>
            <a:r>
              <a:rPr lang="en-US"/>
              <a:t>Pttern recognition</a:t>
            </a:r>
            <a:endParaRPr lang="en-US" dirty="0"/>
          </a:p>
        </p:txBody>
      </p:sp>
      <p:sp>
        <p:nvSpPr>
          <p:cNvPr id="6" name="灯片编号占位符 5"/>
          <p:cNvSpPr>
            <a:spLocks noGrp="1"/>
          </p:cNvSpPr>
          <p:nvPr>
            <p:ph type="sldNum" sz="quarter" idx="12"/>
          </p:nvPr>
        </p:nvSpPr>
        <p:spPr/>
        <p:txBody>
          <a:bodyPr/>
          <a:lstStyle/>
          <a:p>
            <a:pPr>
              <a:defRPr/>
            </a:pPr>
            <a:r>
              <a:rPr lang="en-US"/>
              <a:t> page </a:t>
            </a:r>
            <a:fld id="{D92B8BA0-D749-4879-B022-8A2A307BA723}" type="slidenum">
              <a:rPr lang="en-US" smtClean="0"/>
              <a:pPr>
                <a:defRPr/>
              </a:pPr>
              <a:t>27</a:t>
            </a:fld>
            <a:endParaRPr lang="en-US" dirty="0"/>
          </a:p>
        </p:txBody>
      </p:sp>
      <p:sp>
        <p:nvSpPr>
          <p:cNvPr id="7" name="Oval 4"/>
          <p:cNvSpPr/>
          <p:nvPr/>
        </p:nvSpPr>
        <p:spPr>
          <a:xfrm>
            <a:off x="4143249" y="2160688"/>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8" name="Oval 5"/>
          <p:cNvSpPr/>
          <p:nvPr/>
        </p:nvSpPr>
        <p:spPr>
          <a:xfrm>
            <a:off x="5074316" y="2160688"/>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9" name="Oval 6"/>
          <p:cNvSpPr/>
          <p:nvPr/>
        </p:nvSpPr>
        <p:spPr>
          <a:xfrm>
            <a:off x="5920741" y="2160688"/>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10" name="Oval 7"/>
          <p:cNvSpPr/>
          <p:nvPr/>
        </p:nvSpPr>
        <p:spPr>
          <a:xfrm>
            <a:off x="7275021" y="2160688"/>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11" name="Oval 8"/>
          <p:cNvSpPr/>
          <p:nvPr/>
        </p:nvSpPr>
        <p:spPr>
          <a:xfrm>
            <a:off x="8798586" y="2160688"/>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mc:AlternateContent xmlns:mc="http://schemas.openxmlformats.org/markup-compatibility/2006" xmlns:a14="http://schemas.microsoft.com/office/drawing/2010/main">
        <mc:Choice Requires="a14">
          <p:sp>
            <p:nvSpPr>
              <p:cNvPr id="12" name="TextBox 9"/>
              <p:cNvSpPr txBox="1">
                <a:spLocks noChangeArrowheads="1"/>
              </p:cNvSpPr>
              <p:nvPr/>
            </p:nvSpPr>
            <p:spPr bwMode="auto">
              <a:xfrm>
                <a:off x="4481819" y="2084032"/>
                <a:ext cx="33857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latin typeface="Cambria Math" panose="02040503050406030204" pitchFamily="18" charset="0"/>
                            </a:rPr>
                          </m:ctrlPr>
                        </m:sSubPr>
                        <m:e>
                          <m:r>
                            <a:rPr lang="en-US" altLang="en-US" sz="2800" i="1" dirty="0">
                              <a:latin typeface="Cambria Math" panose="02040503050406030204" pitchFamily="18" charset="0"/>
                            </a:rPr>
                            <m:t>𝑦</m:t>
                          </m:r>
                        </m:e>
                        <m:sub>
                          <m:r>
                            <a:rPr lang="en-US" altLang="en-US" sz="2800" i="1" dirty="0">
                              <a:latin typeface="Cambria Math" panose="02040503050406030204" pitchFamily="18" charset="0"/>
                            </a:rPr>
                            <m:t>1</m:t>
                          </m:r>
                        </m:sub>
                      </m:sSub>
                    </m:oMath>
                  </m:oMathPara>
                </a14:m>
                <a:endParaRPr lang="en-US" altLang="en-US" sz="2800" dirty="0"/>
              </a:p>
            </p:txBody>
          </p:sp>
        </mc:Choice>
        <mc:Fallback xmlns="">
          <p:sp>
            <p:nvSpPr>
              <p:cNvPr id="12" name="TextBox 9"/>
              <p:cNvSpPr txBox="1">
                <a:spLocks noRot="1" noChangeAspect="1" noMove="1" noResize="1" noEditPoints="1" noAdjustHandles="1" noChangeArrowheads="1" noChangeShapeType="1" noTextEdit="1"/>
              </p:cNvSpPr>
              <p:nvPr/>
            </p:nvSpPr>
            <p:spPr bwMode="auto">
              <a:xfrm>
                <a:off x="4481819" y="2084032"/>
                <a:ext cx="338570" cy="523220"/>
              </a:xfrm>
              <a:prstGeom prst="rect">
                <a:avLst/>
              </a:prstGeom>
              <a:blipFill>
                <a:blip r:embed="rId2"/>
                <a:stretch>
                  <a:fillRect r="-178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0"/>
              <p:cNvSpPr txBox="1">
                <a:spLocks noChangeArrowheads="1"/>
              </p:cNvSpPr>
              <p:nvPr/>
            </p:nvSpPr>
            <p:spPr bwMode="auto">
              <a:xfrm>
                <a:off x="5412886" y="2070944"/>
                <a:ext cx="33857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latin typeface="Cambria Math" panose="02040503050406030204" pitchFamily="18" charset="0"/>
                            </a:rPr>
                          </m:ctrlPr>
                        </m:sSubPr>
                        <m:e>
                          <m:r>
                            <a:rPr lang="en-US" altLang="en-US" sz="2800" i="1" dirty="0">
                              <a:latin typeface="Cambria Math" panose="02040503050406030204" pitchFamily="18" charset="0"/>
                            </a:rPr>
                            <m:t>𝑦</m:t>
                          </m:r>
                        </m:e>
                        <m:sub>
                          <m:r>
                            <a:rPr lang="en-US" altLang="en-US" sz="2800" i="1" dirty="0">
                              <a:latin typeface="Cambria Math" panose="02040503050406030204" pitchFamily="18" charset="0"/>
                            </a:rPr>
                            <m:t>2</m:t>
                          </m:r>
                        </m:sub>
                      </m:sSub>
                    </m:oMath>
                  </m:oMathPara>
                </a14:m>
                <a:endParaRPr lang="en-US" altLang="en-US" sz="2800" dirty="0"/>
              </a:p>
            </p:txBody>
          </p:sp>
        </mc:Choice>
        <mc:Fallback xmlns="">
          <p:sp>
            <p:nvSpPr>
              <p:cNvPr id="13" name="TextBox 10"/>
              <p:cNvSpPr txBox="1">
                <a:spLocks noRot="1" noChangeAspect="1" noMove="1" noResize="1" noEditPoints="1" noAdjustHandles="1" noChangeArrowheads="1" noChangeShapeType="1" noTextEdit="1"/>
              </p:cNvSpPr>
              <p:nvPr/>
            </p:nvSpPr>
            <p:spPr bwMode="auto">
              <a:xfrm>
                <a:off x="5412886" y="2070944"/>
                <a:ext cx="338570" cy="523220"/>
              </a:xfrm>
              <a:prstGeom prst="rect">
                <a:avLst/>
              </a:prstGeom>
              <a:blipFill>
                <a:blip r:embed="rId3"/>
                <a:stretch>
                  <a:fillRect r="-2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 name="TextBox 11"/>
          <p:cNvSpPr txBox="1">
            <a:spLocks noChangeArrowheads="1"/>
          </p:cNvSpPr>
          <p:nvPr/>
        </p:nvSpPr>
        <p:spPr bwMode="auto">
          <a:xfrm>
            <a:off x="6343954" y="1994289"/>
            <a:ext cx="59249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800"/>
              <a:t>……</a:t>
            </a:r>
          </a:p>
        </p:txBody>
      </p:sp>
      <p:sp>
        <p:nvSpPr>
          <p:cNvPr id="15" name="TextBox 12"/>
          <p:cNvSpPr txBox="1">
            <a:spLocks noChangeArrowheads="1"/>
          </p:cNvSpPr>
          <p:nvPr/>
        </p:nvSpPr>
        <p:spPr bwMode="auto">
          <a:xfrm>
            <a:off x="8036804" y="1981201"/>
            <a:ext cx="59249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800"/>
              <a:t>……</a:t>
            </a:r>
          </a:p>
        </p:txBody>
      </p:sp>
      <mc:AlternateContent xmlns:mc="http://schemas.openxmlformats.org/markup-compatibility/2006" xmlns:a14="http://schemas.microsoft.com/office/drawing/2010/main">
        <mc:Choice Requires="a14">
          <p:sp>
            <p:nvSpPr>
              <p:cNvPr id="16" name="TextBox 13"/>
              <p:cNvSpPr txBox="1">
                <a:spLocks noChangeArrowheads="1"/>
              </p:cNvSpPr>
              <p:nvPr/>
            </p:nvSpPr>
            <p:spPr bwMode="auto">
              <a:xfrm>
                <a:off x="7613592" y="2084032"/>
                <a:ext cx="592497" cy="5579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latin typeface="Cambria Math" panose="02040503050406030204" pitchFamily="18" charset="0"/>
                            </a:rPr>
                          </m:ctrlPr>
                        </m:sSubPr>
                        <m:e>
                          <m:r>
                            <a:rPr lang="en-US" altLang="en-US" sz="2800" i="1" dirty="0">
                              <a:latin typeface="Cambria Math" panose="02040503050406030204" pitchFamily="18" charset="0"/>
                            </a:rPr>
                            <m:t>𝑦</m:t>
                          </m:r>
                        </m:e>
                        <m:sub>
                          <m:r>
                            <a:rPr lang="en-US" altLang="zh-CN" sz="2800" i="1" dirty="0">
                              <a:latin typeface="Cambria Math" panose="02040503050406030204" pitchFamily="18" charset="0"/>
                            </a:rPr>
                            <m:t>𝑗</m:t>
                          </m:r>
                        </m:sub>
                      </m:sSub>
                    </m:oMath>
                  </m:oMathPara>
                </a14:m>
                <a:endParaRPr lang="en-US" altLang="en-US" sz="2800" i="1" dirty="0">
                  <a:latin typeface="Times New Roman" pitchFamily="18" charset="0"/>
                  <a:cs typeface="Times New Roman" pitchFamily="18" charset="0"/>
                </a:endParaRPr>
              </a:p>
            </p:txBody>
          </p:sp>
        </mc:Choice>
        <mc:Fallback xmlns="">
          <p:sp>
            <p:nvSpPr>
              <p:cNvPr id="16" name="TextBox 13"/>
              <p:cNvSpPr txBox="1">
                <a:spLocks noRot="1" noChangeAspect="1" noMove="1" noResize="1" noEditPoints="1" noAdjustHandles="1" noChangeArrowheads="1" noChangeShapeType="1" noTextEdit="1"/>
              </p:cNvSpPr>
              <p:nvPr/>
            </p:nvSpPr>
            <p:spPr bwMode="auto">
              <a:xfrm>
                <a:off x="7613592" y="2084032"/>
                <a:ext cx="592497" cy="557910"/>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 name="Oval 14"/>
          <p:cNvSpPr/>
          <p:nvPr/>
        </p:nvSpPr>
        <p:spPr>
          <a:xfrm>
            <a:off x="3804679" y="3686331"/>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18" name="Oval 15"/>
          <p:cNvSpPr/>
          <p:nvPr/>
        </p:nvSpPr>
        <p:spPr>
          <a:xfrm>
            <a:off x="4735746" y="3686331"/>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19" name="Oval 16"/>
          <p:cNvSpPr/>
          <p:nvPr/>
        </p:nvSpPr>
        <p:spPr>
          <a:xfrm>
            <a:off x="5582171" y="3686331"/>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20" name="Oval 17"/>
          <p:cNvSpPr/>
          <p:nvPr/>
        </p:nvSpPr>
        <p:spPr>
          <a:xfrm>
            <a:off x="7105736" y="3686331"/>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21" name="Oval 18"/>
          <p:cNvSpPr/>
          <p:nvPr/>
        </p:nvSpPr>
        <p:spPr>
          <a:xfrm>
            <a:off x="8798586" y="3686331"/>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mc:AlternateContent xmlns:mc="http://schemas.openxmlformats.org/markup-compatibility/2006" xmlns:a14="http://schemas.microsoft.com/office/drawing/2010/main">
        <mc:Choice Requires="a14">
          <p:sp>
            <p:nvSpPr>
              <p:cNvPr id="22" name="TextBox 19"/>
              <p:cNvSpPr txBox="1">
                <a:spLocks noChangeArrowheads="1"/>
              </p:cNvSpPr>
              <p:nvPr/>
            </p:nvSpPr>
            <p:spPr bwMode="auto">
              <a:xfrm>
                <a:off x="4143249" y="3609675"/>
                <a:ext cx="33857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latin typeface="Cambria Math" panose="02040503050406030204" pitchFamily="18" charset="0"/>
                            </a:rPr>
                          </m:ctrlPr>
                        </m:sSubPr>
                        <m:e>
                          <m:r>
                            <a:rPr lang="en-US" altLang="en-US" sz="2800" i="1" dirty="0">
                              <a:latin typeface="Cambria Math" panose="02040503050406030204" pitchFamily="18" charset="0"/>
                            </a:rPr>
                            <m:t>𝑏</m:t>
                          </m:r>
                        </m:e>
                        <m:sub>
                          <m:r>
                            <a:rPr lang="en-US" altLang="en-US" sz="2800" i="1" dirty="0">
                              <a:latin typeface="Cambria Math" panose="02040503050406030204" pitchFamily="18" charset="0"/>
                            </a:rPr>
                            <m:t>1</m:t>
                          </m:r>
                        </m:sub>
                      </m:sSub>
                    </m:oMath>
                  </m:oMathPara>
                </a14:m>
                <a:endParaRPr lang="en-US" altLang="en-US" sz="2800" dirty="0"/>
              </a:p>
            </p:txBody>
          </p:sp>
        </mc:Choice>
        <mc:Fallback xmlns="">
          <p:sp>
            <p:nvSpPr>
              <p:cNvPr id="22" name="TextBox 19"/>
              <p:cNvSpPr txBox="1">
                <a:spLocks noRot="1" noChangeAspect="1" noMove="1" noResize="1" noEditPoints="1" noAdjustHandles="1" noChangeArrowheads="1" noChangeShapeType="1" noTextEdit="1"/>
              </p:cNvSpPr>
              <p:nvPr/>
            </p:nvSpPr>
            <p:spPr bwMode="auto">
              <a:xfrm>
                <a:off x="4143249" y="3609675"/>
                <a:ext cx="338570" cy="523220"/>
              </a:xfrm>
              <a:prstGeom prst="rect">
                <a:avLst/>
              </a:prstGeom>
              <a:blipFill>
                <a:blip r:embed="rId5"/>
                <a:stretch>
                  <a:fillRect r="-163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0"/>
              <p:cNvSpPr txBox="1">
                <a:spLocks noChangeArrowheads="1"/>
              </p:cNvSpPr>
              <p:nvPr/>
            </p:nvSpPr>
            <p:spPr bwMode="auto">
              <a:xfrm>
                <a:off x="5074316" y="3596587"/>
                <a:ext cx="33857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latin typeface="Cambria Math" panose="02040503050406030204" pitchFamily="18" charset="0"/>
                            </a:rPr>
                          </m:ctrlPr>
                        </m:sSubPr>
                        <m:e>
                          <m:r>
                            <a:rPr lang="en-US" altLang="en-US" sz="2800" i="1" dirty="0">
                              <a:latin typeface="Cambria Math" panose="02040503050406030204" pitchFamily="18" charset="0"/>
                            </a:rPr>
                            <m:t>𝑏</m:t>
                          </m:r>
                        </m:e>
                        <m:sub>
                          <m:r>
                            <a:rPr lang="en-US" altLang="en-US" sz="2800" i="1" dirty="0">
                              <a:latin typeface="Cambria Math" panose="02040503050406030204" pitchFamily="18" charset="0"/>
                            </a:rPr>
                            <m:t>2</m:t>
                          </m:r>
                        </m:sub>
                      </m:sSub>
                    </m:oMath>
                  </m:oMathPara>
                </a14:m>
                <a:endParaRPr lang="en-US" altLang="en-US" sz="2800" dirty="0"/>
              </a:p>
            </p:txBody>
          </p:sp>
        </mc:Choice>
        <mc:Fallback xmlns="">
          <p:sp>
            <p:nvSpPr>
              <p:cNvPr id="23" name="TextBox 20"/>
              <p:cNvSpPr txBox="1">
                <a:spLocks noRot="1" noChangeAspect="1" noMove="1" noResize="1" noEditPoints="1" noAdjustHandles="1" noChangeArrowheads="1" noChangeShapeType="1" noTextEdit="1"/>
              </p:cNvSpPr>
              <p:nvPr/>
            </p:nvSpPr>
            <p:spPr bwMode="auto">
              <a:xfrm>
                <a:off x="5074316" y="3596587"/>
                <a:ext cx="338570" cy="523220"/>
              </a:xfrm>
              <a:prstGeom prst="rect">
                <a:avLst/>
              </a:prstGeom>
              <a:blipFill>
                <a:blip r:embed="rId6"/>
                <a:stretch>
                  <a:fillRect r="-160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4" name="TextBox 21"/>
          <p:cNvSpPr txBox="1">
            <a:spLocks noChangeArrowheads="1"/>
          </p:cNvSpPr>
          <p:nvPr/>
        </p:nvSpPr>
        <p:spPr bwMode="auto">
          <a:xfrm>
            <a:off x="6005384" y="3519932"/>
            <a:ext cx="59249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800"/>
              <a:t>……</a:t>
            </a:r>
          </a:p>
        </p:txBody>
      </p:sp>
      <p:sp>
        <p:nvSpPr>
          <p:cNvPr id="25" name="TextBox 22"/>
          <p:cNvSpPr txBox="1">
            <a:spLocks noChangeArrowheads="1"/>
          </p:cNvSpPr>
          <p:nvPr/>
        </p:nvSpPr>
        <p:spPr bwMode="auto">
          <a:xfrm>
            <a:off x="7952162" y="3506844"/>
            <a:ext cx="59249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800"/>
              <a:t>……</a:t>
            </a:r>
          </a:p>
        </p:txBody>
      </p:sp>
      <mc:AlternateContent xmlns:mc="http://schemas.openxmlformats.org/markup-compatibility/2006" xmlns:a14="http://schemas.microsoft.com/office/drawing/2010/main">
        <mc:Choice Requires="a14">
          <p:sp>
            <p:nvSpPr>
              <p:cNvPr id="26" name="TextBox 23"/>
              <p:cNvSpPr txBox="1">
                <a:spLocks noChangeArrowheads="1"/>
              </p:cNvSpPr>
              <p:nvPr/>
            </p:nvSpPr>
            <p:spPr bwMode="auto">
              <a:xfrm>
                <a:off x="7444307" y="3609675"/>
                <a:ext cx="59249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latin typeface="Cambria Math" panose="02040503050406030204" pitchFamily="18" charset="0"/>
                            </a:rPr>
                          </m:ctrlPr>
                        </m:sSubPr>
                        <m:e>
                          <m:r>
                            <a:rPr lang="en-US" altLang="en-US" sz="2800" i="1" dirty="0">
                              <a:latin typeface="Cambria Math" panose="02040503050406030204" pitchFamily="18" charset="0"/>
                            </a:rPr>
                            <m:t>𝑏</m:t>
                          </m:r>
                        </m:e>
                        <m:sub>
                          <m:r>
                            <a:rPr lang="en-US" altLang="zh-CN" sz="2800" i="1" dirty="0">
                              <a:latin typeface="Cambria Math" panose="02040503050406030204" pitchFamily="18" charset="0"/>
                            </a:rPr>
                            <m:t>h</m:t>
                          </m:r>
                        </m:sub>
                      </m:sSub>
                    </m:oMath>
                  </m:oMathPara>
                </a14:m>
                <a:endParaRPr lang="en-US" altLang="en-US" sz="2800" i="1" dirty="0">
                  <a:latin typeface="Times New Roman" pitchFamily="18" charset="0"/>
                  <a:cs typeface="Times New Roman" pitchFamily="18" charset="0"/>
                </a:endParaRPr>
              </a:p>
            </p:txBody>
          </p:sp>
        </mc:Choice>
        <mc:Fallback xmlns="">
          <p:sp>
            <p:nvSpPr>
              <p:cNvPr id="26" name="TextBox 23"/>
              <p:cNvSpPr txBox="1">
                <a:spLocks noRot="1" noChangeAspect="1" noMove="1" noResize="1" noEditPoints="1" noAdjustHandles="1" noChangeArrowheads="1" noChangeShapeType="1" noTextEdit="1"/>
              </p:cNvSpPr>
              <p:nvPr/>
            </p:nvSpPr>
            <p:spPr bwMode="auto">
              <a:xfrm>
                <a:off x="7444307" y="3609675"/>
                <a:ext cx="592497" cy="523220"/>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7" name="Oval 34"/>
          <p:cNvSpPr/>
          <p:nvPr/>
        </p:nvSpPr>
        <p:spPr>
          <a:xfrm>
            <a:off x="4058606" y="5122230"/>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28" name="Oval 35"/>
          <p:cNvSpPr/>
          <p:nvPr/>
        </p:nvSpPr>
        <p:spPr>
          <a:xfrm>
            <a:off x="4989674" y="5122230"/>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29" name="Oval 36"/>
          <p:cNvSpPr/>
          <p:nvPr/>
        </p:nvSpPr>
        <p:spPr>
          <a:xfrm>
            <a:off x="5836099" y="5122230"/>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30" name="Oval 37"/>
          <p:cNvSpPr/>
          <p:nvPr/>
        </p:nvSpPr>
        <p:spPr>
          <a:xfrm>
            <a:off x="7190378" y="5122230"/>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31" name="Oval 38"/>
          <p:cNvSpPr/>
          <p:nvPr/>
        </p:nvSpPr>
        <p:spPr>
          <a:xfrm>
            <a:off x="8798586" y="5122230"/>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mc:AlternateContent xmlns:mc="http://schemas.openxmlformats.org/markup-compatibility/2006" xmlns:a14="http://schemas.microsoft.com/office/drawing/2010/main">
        <mc:Choice Requires="a14">
          <p:sp>
            <p:nvSpPr>
              <p:cNvPr id="32" name="TextBox 39"/>
              <p:cNvSpPr txBox="1">
                <a:spLocks noChangeArrowheads="1"/>
              </p:cNvSpPr>
              <p:nvPr/>
            </p:nvSpPr>
            <p:spPr bwMode="auto">
              <a:xfrm>
                <a:off x="4397176" y="5045574"/>
                <a:ext cx="33857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𝑥</m:t>
                          </m:r>
                        </m:e>
                        <m:sub>
                          <m:r>
                            <a:rPr lang="en-US" altLang="en-US" sz="2800" i="1">
                              <a:latin typeface="Cambria Math" panose="02040503050406030204" pitchFamily="18" charset="0"/>
                            </a:rPr>
                            <m:t>1</m:t>
                          </m:r>
                        </m:sub>
                      </m:sSub>
                    </m:oMath>
                  </m:oMathPara>
                </a14:m>
                <a:endParaRPr lang="en-US" altLang="en-US" sz="2800" dirty="0"/>
              </a:p>
            </p:txBody>
          </p:sp>
        </mc:Choice>
        <mc:Fallback xmlns="">
          <p:sp>
            <p:nvSpPr>
              <p:cNvPr id="32" name="TextBox 39"/>
              <p:cNvSpPr txBox="1">
                <a:spLocks noRot="1" noChangeAspect="1" noMove="1" noResize="1" noEditPoints="1" noAdjustHandles="1" noChangeArrowheads="1" noChangeShapeType="1" noTextEdit="1"/>
              </p:cNvSpPr>
              <p:nvPr/>
            </p:nvSpPr>
            <p:spPr bwMode="auto">
              <a:xfrm>
                <a:off x="4397176" y="5045574"/>
                <a:ext cx="338570" cy="523220"/>
              </a:xfrm>
              <a:prstGeom prst="rect">
                <a:avLst/>
              </a:prstGeom>
              <a:blipFill>
                <a:blip r:embed="rId8"/>
                <a:stretch>
                  <a:fillRect r="-178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TextBox 40"/>
              <p:cNvSpPr txBox="1">
                <a:spLocks noChangeArrowheads="1"/>
              </p:cNvSpPr>
              <p:nvPr/>
            </p:nvSpPr>
            <p:spPr bwMode="auto">
              <a:xfrm>
                <a:off x="5328244" y="5032486"/>
                <a:ext cx="33857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𝑥</m:t>
                          </m:r>
                        </m:e>
                        <m:sub>
                          <m:r>
                            <a:rPr lang="en-US" altLang="en-US" sz="2800" i="1">
                              <a:latin typeface="Cambria Math" panose="02040503050406030204" pitchFamily="18" charset="0"/>
                            </a:rPr>
                            <m:t>2</m:t>
                          </m:r>
                        </m:sub>
                      </m:sSub>
                    </m:oMath>
                  </m:oMathPara>
                </a14:m>
                <a:endParaRPr lang="en-US" altLang="en-US" sz="2800" dirty="0"/>
              </a:p>
            </p:txBody>
          </p:sp>
        </mc:Choice>
        <mc:Fallback xmlns="">
          <p:sp>
            <p:nvSpPr>
              <p:cNvPr id="33" name="TextBox 40"/>
              <p:cNvSpPr txBox="1">
                <a:spLocks noRot="1" noChangeAspect="1" noMove="1" noResize="1" noEditPoints="1" noAdjustHandles="1" noChangeArrowheads="1" noChangeShapeType="1" noTextEdit="1"/>
              </p:cNvSpPr>
              <p:nvPr/>
            </p:nvSpPr>
            <p:spPr bwMode="auto">
              <a:xfrm>
                <a:off x="5328244" y="5032486"/>
                <a:ext cx="338570" cy="523220"/>
              </a:xfrm>
              <a:prstGeom prst="rect">
                <a:avLst/>
              </a:prstGeom>
              <a:blipFill>
                <a:blip r:embed="rId9"/>
                <a:stretch>
                  <a:fillRect r="-178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4" name="TextBox 41"/>
          <p:cNvSpPr txBox="1">
            <a:spLocks noChangeArrowheads="1"/>
          </p:cNvSpPr>
          <p:nvPr/>
        </p:nvSpPr>
        <p:spPr bwMode="auto">
          <a:xfrm>
            <a:off x="6259312" y="4955831"/>
            <a:ext cx="59249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800"/>
              <a:t>……</a:t>
            </a:r>
          </a:p>
        </p:txBody>
      </p:sp>
      <p:sp>
        <p:nvSpPr>
          <p:cNvPr id="35" name="TextBox 42"/>
          <p:cNvSpPr txBox="1">
            <a:spLocks noChangeArrowheads="1"/>
          </p:cNvSpPr>
          <p:nvPr/>
        </p:nvSpPr>
        <p:spPr bwMode="auto">
          <a:xfrm>
            <a:off x="7952162" y="4942743"/>
            <a:ext cx="59249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800"/>
              <a:t>……</a:t>
            </a:r>
          </a:p>
        </p:txBody>
      </p:sp>
      <mc:AlternateContent xmlns:mc="http://schemas.openxmlformats.org/markup-compatibility/2006" xmlns:a14="http://schemas.microsoft.com/office/drawing/2010/main">
        <mc:Choice Requires="a14">
          <p:sp>
            <p:nvSpPr>
              <p:cNvPr id="36" name="TextBox 43"/>
              <p:cNvSpPr txBox="1">
                <a:spLocks noChangeArrowheads="1"/>
              </p:cNvSpPr>
              <p:nvPr/>
            </p:nvSpPr>
            <p:spPr bwMode="auto">
              <a:xfrm>
                <a:off x="7528949" y="5045574"/>
                <a:ext cx="59249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𝑥</m:t>
                          </m:r>
                        </m:e>
                        <m:sub>
                          <m:r>
                            <a:rPr lang="en-US" altLang="en-US" sz="2800" i="1">
                              <a:latin typeface="Cambria Math" panose="02040503050406030204" pitchFamily="18" charset="0"/>
                            </a:rPr>
                            <m:t>𝑖</m:t>
                          </m:r>
                        </m:sub>
                      </m:sSub>
                    </m:oMath>
                  </m:oMathPara>
                </a14:m>
                <a:endParaRPr lang="en-US" altLang="en-US" sz="2800" i="1" dirty="0">
                  <a:latin typeface="Times New Roman" pitchFamily="18" charset="0"/>
                  <a:cs typeface="Times New Roman" pitchFamily="18" charset="0"/>
                </a:endParaRPr>
              </a:p>
            </p:txBody>
          </p:sp>
        </mc:Choice>
        <mc:Fallback xmlns="">
          <p:sp>
            <p:nvSpPr>
              <p:cNvPr id="36" name="TextBox 43"/>
              <p:cNvSpPr txBox="1">
                <a:spLocks noRot="1" noChangeAspect="1" noMove="1" noResize="1" noEditPoints="1" noAdjustHandles="1" noChangeArrowheads="1" noChangeShapeType="1" noTextEdit="1"/>
              </p:cNvSpPr>
              <p:nvPr/>
            </p:nvSpPr>
            <p:spPr bwMode="auto">
              <a:xfrm>
                <a:off x="7528949" y="5045574"/>
                <a:ext cx="592497" cy="523220"/>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cxnSp>
        <p:nvCxnSpPr>
          <p:cNvPr id="37" name="Straight Arrow Connector 45"/>
          <p:cNvCxnSpPr>
            <a:stCxn id="20" idx="0"/>
            <a:endCxn id="7" idx="5"/>
          </p:cNvCxnSpPr>
          <p:nvPr/>
        </p:nvCxnSpPr>
        <p:spPr>
          <a:xfrm flipH="1" flipV="1">
            <a:off x="4432445" y="2467313"/>
            <a:ext cx="2842577" cy="121901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47"/>
          <p:cNvCxnSpPr>
            <a:stCxn id="20" idx="0"/>
            <a:endCxn id="8" idx="5"/>
          </p:cNvCxnSpPr>
          <p:nvPr/>
        </p:nvCxnSpPr>
        <p:spPr>
          <a:xfrm flipH="1" flipV="1">
            <a:off x="5363511" y="2467313"/>
            <a:ext cx="1911510" cy="121901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51"/>
          <p:cNvCxnSpPr>
            <a:stCxn id="20" idx="0"/>
            <a:endCxn id="9" idx="5"/>
          </p:cNvCxnSpPr>
          <p:nvPr/>
        </p:nvCxnSpPr>
        <p:spPr>
          <a:xfrm flipH="1" flipV="1">
            <a:off x="6209937" y="2467313"/>
            <a:ext cx="1065085" cy="121901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53"/>
          <p:cNvCxnSpPr>
            <a:endCxn id="10" idx="4"/>
          </p:cNvCxnSpPr>
          <p:nvPr/>
        </p:nvCxnSpPr>
        <p:spPr>
          <a:xfrm flipV="1">
            <a:off x="7275022" y="2519662"/>
            <a:ext cx="169285" cy="11666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55"/>
          <p:cNvCxnSpPr>
            <a:stCxn id="20" idx="0"/>
            <a:endCxn id="11" idx="4"/>
          </p:cNvCxnSpPr>
          <p:nvPr/>
        </p:nvCxnSpPr>
        <p:spPr>
          <a:xfrm flipV="1">
            <a:off x="7275021" y="2519662"/>
            <a:ext cx="1692850" cy="116666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57"/>
          <p:cNvCxnSpPr>
            <a:stCxn id="27" idx="0"/>
            <a:endCxn id="20" idx="4"/>
          </p:cNvCxnSpPr>
          <p:nvPr/>
        </p:nvCxnSpPr>
        <p:spPr>
          <a:xfrm flipV="1">
            <a:off x="4227891" y="4045305"/>
            <a:ext cx="3047130" cy="10769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63"/>
          <p:cNvCxnSpPr>
            <a:stCxn id="28" idx="0"/>
          </p:cNvCxnSpPr>
          <p:nvPr/>
        </p:nvCxnSpPr>
        <p:spPr>
          <a:xfrm flipV="1">
            <a:off x="5158959" y="4045305"/>
            <a:ext cx="2116062" cy="10769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66"/>
          <p:cNvCxnSpPr>
            <a:stCxn id="29" idx="0"/>
          </p:cNvCxnSpPr>
          <p:nvPr/>
        </p:nvCxnSpPr>
        <p:spPr>
          <a:xfrm flipV="1">
            <a:off x="6005384" y="4045305"/>
            <a:ext cx="1269637" cy="10769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69"/>
          <p:cNvCxnSpPr>
            <a:stCxn id="30" idx="0"/>
          </p:cNvCxnSpPr>
          <p:nvPr/>
        </p:nvCxnSpPr>
        <p:spPr>
          <a:xfrm flipH="1" flipV="1">
            <a:off x="7275021" y="4045305"/>
            <a:ext cx="84642" cy="10769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72"/>
          <p:cNvCxnSpPr>
            <a:stCxn id="31" idx="0"/>
          </p:cNvCxnSpPr>
          <p:nvPr/>
        </p:nvCxnSpPr>
        <p:spPr>
          <a:xfrm flipH="1" flipV="1">
            <a:off x="7275021" y="4045305"/>
            <a:ext cx="1692850" cy="10769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86"/>
          <p:cNvSpPr>
            <a:spLocks noChangeArrowheads="1"/>
          </p:cNvSpPr>
          <p:nvPr/>
        </p:nvSpPr>
        <p:spPr bwMode="auto">
          <a:xfrm>
            <a:off x="2196471" y="2085902"/>
            <a:ext cx="1715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400" dirty="0"/>
              <a:t>output layer</a:t>
            </a:r>
          </a:p>
        </p:txBody>
      </p:sp>
      <p:sp>
        <p:nvSpPr>
          <p:cNvPr id="50" name="Rectangle 88"/>
          <p:cNvSpPr>
            <a:spLocks noChangeArrowheads="1"/>
          </p:cNvSpPr>
          <p:nvPr/>
        </p:nvSpPr>
        <p:spPr bwMode="auto">
          <a:xfrm>
            <a:off x="2111830" y="3611545"/>
            <a:ext cx="17348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400" dirty="0"/>
              <a:t>hidden layer</a:t>
            </a:r>
          </a:p>
        </p:txBody>
      </p:sp>
      <p:sp>
        <p:nvSpPr>
          <p:cNvPr id="51" name="Rectangle 90"/>
          <p:cNvSpPr>
            <a:spLocks noChangeArrowheads="1"/>
          </p:cNvSpPr>
          <p:nvPr/>
        </p:nvSpPr>
        <p:spPr bwMode="auto">
          <a:xfrm>
            <a:off x="2314620" y="5047444"/>
            <a:ext cx="15216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400" dirty="0"/>
              <a:t>input layer</a:t>
            </a:r>
          </a:p>
        </p:txBody>
      </p:sp>
      <mc:AlternateContent xmlns:mc="http://schemas.openxmlformats.org/markup-compatibility/2006" xmlns:a14="http://schemas.microsoft.com/office/drawing/2010/main">
        <mc:Choice Requires="a14">
          <p:sp>
            <p:nvSpPr>
              <p:cNvPr id="52" name="TextBox 13"/>
              <p:cNvSpPr txBox="1">
                <a:spLocks noChangeArrowheads="1"/>
              </p:cNvSpPr>
              <p:nvPr/>
            </p:nvSpPr>
            <p:spPr bwMode="auto">
              <a:xfrm>
                <a:off x="9137157" y="2058131"/>
                <a:ext cx="59249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latin typeface="Cambria Math" panose="02040503050406030204" pitchFamily="18" charset="0"/>
                            </a:rPr>
                          </m:ctrlPr>
                        </m:sSubPr>
                        <m:e>
                          <m:r>
                            <a:rPr lang="en-US" altLang="en-US" sz="2800" i="1" dirty="0">
                              <a:latin typeface="Cambria Math" panose="02040503050406030204" pitchFamily="18" charset="0"/>
                            </a:rPr>
                            <m:t>𝑦</m:t>
                          </m:r>
                        </m:e>
                        <m:sub>
                          <m:r>
                            <a:rPr lang="en-US" altLang="zh-CN" sz="2800" i="1" dirty="0">
                              <a:latin typeface="Cambria Math" panose="02040503050406030204" pitchFamily="18" charset="0"/>
                            </a:rPr>
                            <m:t>𝑙</m:t>
                          </m:r>
                        </m:sub>
                      </m:sSub>
                    </m:oMath>
                  </m:oMathPara>
                </a14:m>
                <a:endParaRPr lang="en-US" altLang="en-US" sz="2800" i="1" dirty="0">
                  <a:latin typeface="Times New Roman" pitchFamily="18" charset="0"/>
                  <a:cs typeface="Times New Roman" pitchFamily="18" charset="0"/>
                </a:endParaRPr>
              </a:p>
            </p:txBody>
          </p:sp>
        </mc:Choice>
        <mc:Fallback xmlns="">
          <p:sp>
            <p:nvSpPr>
              <p:cNvPr id="52" name="TextBox 13"/>
              <p:cNvSpPr txBox="1">
                <a:spLocks noRot="1" noChangeAspect="1" noMove="1" noResize="1" noEditPoints="1" noAdjustHandles="1" noChangeArrowheads="1" noChangeShapeType="1" noTextEdit="1"/>
              </p:cNvSpPr>
              <p:nvPr/>
            </p:nvSpPr>
            <p:spPr bwMode="auto">
              <a:xfrm>
                <a:off x="9137157" y="2058131"/>
                <a:ext cx="592497" cy="523220"/>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cxnSp>
        <p:nvCxnSpPr>
          <p:cNvPr id="53" name="Straight Arrow Connector 63"/>
          <p:cNvCxnSpPr>
            <a:stCxn id="27" idx="0"/>
            <a:endCxn id="17" idx="4"/>
          </p:cNvCxnSpPr>
          <p:nvPr/>
        </p:nvCxnSpPr>
        <p:spPr>
          <a:xfrm flipH="1" flipV="1">
            <a:off x="3973965" y="4045305"/>
            <a:ext cx="253927" cy="10769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63"/>
          <p:cNvCxnSpPr>
            <a:stCxn id="28" idx="0"/>
            <a:endCxn id="17" idx="4"/>
          </p:cNvCxnSpPr>
          <p:nvPr/>
        </p:nvCxnSpPr>
        <p:spPr>
          <a:xfrm flipH="1" flipV="1">
            <a:off x="3973965" y="4045305"/>
            <a:ext cx="1184995" cy="10769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63"/>
          <p:cNvCxnSpPr>
            <a:stCxn id="29" idx="0"/>
            <a:endCxn id="17" idx="4"/>
          </p:cNvCxnSpPr>
          <p:nvPr/>
        </p:nvCxnSpPr>
        <p:spPr>
          <a:xfrm flipH="1" flipV="1">
            <a:off x="3973964" y="4045305"/>
            <a:ext cx="2031420" cy="10769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63"/>
          <p:cNvCxnSpPr>
            <a:stCxn id="30" idx="0"/>
            <a:endCxn id="17" idx="4"/>
          </p:cNvCxnSpPr>
          <p:nvPr/>
        </p:nvCxnSpPr>
        <p:spPr>
          <a:xfrm flipH="1" flipV="1">
            <a:off x="3973964" y="4045305"/>
            <a:ext cx="3385700" cy="10769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63"/>
          <p:cNvCxnSpPr>
            <a:stCxn id="31" idx="0"/>
            <a:endCxn id="17" idx="4"/>
          </p:cNvCxnSpPr>
          <p:nvPr/>
        </p:nvCxnSpPr>
        <p:spPr>
          <a:xfrm flipH="1" flipV="1">
            <a:off x="3973965" y="4045305"/>
            <a:ext cx="4993907" cy="10769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矩形 57"/>
              <p:cNvSpPr/>
              <p:nvPr/>
            </p:nvSpPr>
            <p:spPr>
              <a:xfrm>
                <a:off x="9192068" y="5064123"/>
                <a:ext cx="6451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𝑥</m:t>
                          </m:r>
                        </m:e>
                        <m:sub>
                          <m:r>
                            <a:rPr lang="en-US" altLang="en-US" sz="2800" i="1">
                              <a:latin typeface="Cambria Math" panose="02040503050406030204" pitchFamily="18" charset="0"/>
                            </a:rPr>
                            <m:t>𝑑</m:t>
                          </m:r>
                        </m:sub>
                      </m:sSub>
                    </m:oMath>
                  </m:oMathPara>
                </a14:m>
                <a:endParaRPr 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9192068" y="5064123"/>
                <a:ext cx="645112"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9257021" y="3675973"/>
                <a:ext cx="628890" cy="5564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sz="2800" i="1" dirty="0">
                              <a:latin typeface="Cambria Math" panose="02040503050406030204" pitchFamily="18" charset="0"/>
                            </a:rPr>
                          </m:ctrlPr>
                        </m:sSubPr>
                        <m:e>
                          <m:r>
                            <a:rPr lang="en-US" altLang="en-US" sz="2800" i="1" dirty="0">
                              <a:latin typeface="Cambria Math" panose="02040503050406030204" pitchFamily="18" charset="0"/>
                            </a:rPr>
                            <m:t>𝑏</m:t>
                          </m:r>
                        </m:e>
                        <m:sub>
                          <m:r>
                            <a:rPr lang="en-US" altLang="en-US" sz="2800" i="1" dirty="0">
                              <a:latin typeface="Cambria Math" panose="02040503050406030204" pitchFamily="18" charset="0"/>
                            </a:rPr>
                            <m:t>𝑞</m:t>
                          </m:r>
                        </m:sub>
                      </m:sSub>
                    </m:oMath>
                  </m:oMathPara>
                </a14:m>
                <a:endParaRPr 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9257021" y="3675973"/>
                <a:ext cx="628890" cy="556434"/>
              </a:xfrm>
              <a:prstGeom prst="rect">
                <a:avLst/>
              </a:prstGeom>
              <a:blipFill>
                <a:blip r:embed="rId13"/>
                <a:stretch>
                  <a:fillRect/>
                </a:stretch>
              </a:blipFill>
            </p:spPr>
            <p:txBody>
              <a:bodyPr/>
              <a:lstStyle/>
              <a:p>
                <a:r>
                  <a:rPr lang="zh-CN" altLang="en-US">
                    <a:noFill/>
                  </a:rPr>
                  <a:t> </a:t>
                </a:r>
              </a:p>
            </p:txBody>
          </p:sp>
        </mc:Fallback>
      </mc:AlternateContent>
      <p:cxnSp>
        <p:nvCxnSpPr>
          <p:cNvPr id="62" name="Straight Arrow Connector 57"/>
          <p:cNvCxnSpPr>
            <a:stCxn id="17" idx="0"/>
            <a:endCxn id="10" idx="4"/>
          </p:cNvCxnSpPr>
          <p:nvPr/>
        </p:nvCxnSpPr>
        <p:spPr>
          <a:xfrm flipV="1">
            <a:off x="3973964" y="2519662"/>
            <a:ext cx="3470342" cy="11666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57"/>
          <p:cNvCxnSpPr>
            <a:stCxn id="18" idx="7"/>
            <a:endCxn id="10" idx="4"/>
          </p:cNvCxnSpPr>
          <p:nvPr/>
        </p:nvCxnSpPr>
        <p:spPr>
          <a:xfrm flipV="1">
            <a:off x="5024734" y="2519663"/>
            <a:ext cx="2419572" cy="121923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57"/>
          <p:cNvCxnSpPr>
            <a:stCxn id="19" idx="0"/>
            <a:endCxn id="10" idx="4"/>
          </p:cNvCxnSpPr>
          <p:nvPr/>
        </p:nvCxnSpPr>
        <p:spPr>
          <a:xfrm flipV="1">
            <a:off x="5751456" y="2519662"/>
            <a:ext cx="1692850" cy="11666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57"/>
          <p:cNvCxnSpPr>
            <a:stCxn id="21" idx="0"/>
            <a:endCxn id="10" idx="4"/>
          </p:cNvCxnSpPr>
          <p:nvPr/>
        </p:nvCxnSpPr>
        <p:spPr>
          <a:xfrm flipH="1" flipV="1">
            <a:off x="7444307" y="2519662"/>
            <a:ext cx="1523565" cy="11666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9"/>
              <p:cNvSpPr txBox="1">
                <a:spLocks noChangeArrowheads="1"/>
              </p:cNvSpPr>
              <p:nvPr/>
            </p:nvSpPr>
            <p:spPr bwMode="auto">
              <a:xfrm>
                <a:off x="4267200" y="3023490"/>
                <a:ext cx="708367" cy="557910"/>
              </a:xfrm>
              <a:prstGeom prst="rect">
                <a:avLst/>
              </a:prstGeom>
              <a:solidFill>
                <a:schemeClr val="bg1"/>
              </a:solidFill>
              <a:ln>
                <a:noFill/>
              </a:ln>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solidFill>
                                <a:srgbClr val="FF0000"/>
                              </a:solidFill>
                              <a:latin typeface="Cambria Math" panose="02040503050406030204" pitchFamily="18" charset="0"/>
                            </a:rPr>
                          </m:ctrlPr>
                        </m:sSubPr>
                        <m:e>
                          <m:r>
                            <a:rPr lang="en-US" altLang="en-US" sz="2800" i="1" dirty="0">
                              <a:solidFill>
                                <a:srgbClr val="FF0000"/>
                              </a:solidFill>
                              <a:latin typeface="Cambria Math" panose="02040503050406030204" pitchFamily="18" charset="0"/>
                            </a:rPr>
                            <m:t>𝑤</m:t>
                          </m:r>
                        </m:e>
                        <m:sub>
                          <m:r>
                            <a:rPr lang="en-US" altLang="en-US" sz="2800" i="1" dirty="0">
                              <a:solidFill>
                                <a:srgbClr val="FF0000"/>
                              </a:solidFill>
                              <a:latin typeface="Cambria Math" panose="02040503050406030204" pitchFamily="18" charset="0"/>
                            </a:rPr>
                            <m:t>1</m:t>
                          </m:r>
                          <m:r>
                            <a:rPr lang="en-US" altLang="en-US" sz="2800" i="1" dirty="0">
                              <a:solidFill>
                                <a:srgbClr val="FF0000"/>
                              </a:solidFill>
                              <a:latin typeface="Cambria Math" panose="02040503050406030204" pitchFamily="18" charset="0"/>
                            </a:rPr>
                            <m:t>𝑗</m:t>
                          </m:r>
                        </m:sub>
                      </m:sSub>
                    </m:oMath>
                  </m:oMathPara>
                </a14:m>
                <a:endParaRPr lang="en-US" altLang="en-US" sz="2800" dirty="0">
                  <a:solidFill>
                    <a:srgbClr val="FF0000"/>
                  </a:solidFill>
                </a:endParaRPr>
              </a:p>
            </p:txBody>
          </p:sp>
        </mc:Choice>
        <mc:Fallback xmlns="">
          <p:sp>
            <p:nvSpPr>
              <p:cNvPr id="63" name="TextBox 9"/>
              <p:cNvSpPr txBox="1">
                <a:spLocks noRot="1" noChangeAspect="1" noMove="1" noResize="1" noEditPoints="1" noAdjustHandles="1" noChangeArrowheads="1" noChangeShapeType="1" noTextEdit="1"/>
              </p:cNvSpPr>
              <p:nvPr/>
            </p:nvSpPr>
            <p:spPr bwMode="auto">
              <a:xfrm>
                <a:off x="4267200" y="3023490"/>
                <a:ext cx="708367" cy="557910"/>
              </a:xfrm>
              <a:prstGeom prst="rect">
                <a:avLst/>
              </a:prstGeom>
              <a:blipFill>
                <a:blip r:embed="rId14"/>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TextBox 9"/>
              <p:cNvSpPr txBox="1">
                <a:spLocks noChangeArrowheads="1"/>
              </p:cNvSpPr>
              <p:nvPr/>
            </p:nvSpPr>
            <p:spPr bwMode="auto">
              <a:xfrm>
                <a:off x="5147830" y="3023490"/>
                <a:ext cx="688268" cy="557910"/>
              </a:xfrm>
              <a:prstGeom prst="rect">
                <a:avLst/>
              </a:prstGeom>
              <a:solidFill>
                <a:schemeClr val="bg1"/>
              </a:solidFill>
              <a:ln>
                <a:noFill/>
              </a:ln>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solidFill>
                                <a:srgbClr val="FF0000"/>
                              </a:solidFill>
                              <a:latin typeface="Cambria Math" panose="02040503050406030204" pitchFamily="18" charset="0"/>
                            </a:rPr>
                          </m:ctrlPr>
                        </m:sSubPr>
                        <m:e>
                          <m:r>
                            <a:rPr lang="en-US" altLang="en-US" sz="2800" i="1" dirty="0">
                              <a:solidFill>
                                <a:srgbClr val="FF0000"/>
                              </a:solidFill>
                              <a:latin typeface="Cambria Math" panose="02040503050406030204" pitchFamily="18" charset="0"/>
                            </a:rPr>
                            <m:t>𝑤</m:t>
                          </m:r>
                        </m:e>
                        <m:sub>
                          <m:r>
                            <a:rPr lang="en-US" altLang="en-US" sz="2800" i="1" dirty="0">
                              <a:solidFill>
                                <a:srgbClr val="FF0000"/>
                              </a:solidFill>
                              <a:latin typeface="Cambria Math" panose="02040503050406030204" pitchFamily="18" charset="0"/>
                            </a:rPr>
                            <m:t>2</m:t>
                          </m:r>
                          <m:r>
                            <a:rPr lang="en-US" altLang="en-US" sz="2800" i="1" dirty="0">
                              <a:solidFill>
                                <a:srgbClr val="FF0000"/>
                              </a:solidFill>
                              <a:latin typeface="Cambria Math" panose="02040503050406030204" pitchFamily="18" charset="0"/>
                            </a:rPr>
                            <m:t>𝑗</m:t>
                          </m:r>
                        </m:sub>
                      </m:sSub>
                    </m:oMath>
                  </m:oMathPara>
                </a14:m>
                <a:endParaRPr lang="en-US" altLang="en-US" sz="2800" dirty="0">
                  <a:solidFill>
                    <a:srgbClr val="FF0000"/>
                  </a:solidFill>
                </a:endParaRPr>
              </a:p>
            </p:txBody>
          </p:sp>
        </mc:Choice>
        <mc:Fallback xmlns="">
          <p:sp>
            <p:nvSpPr>
              <p:cNvPr id="64" name="TextBox 9"/>
              <p:cNvSpPr txBox="1">
                <a:spLocks noRot="1" noChangeAspect="1" noMove="1" noResize="1" noEditPoints="1" noAdjustHandles="1" noChangeArrowheads="1" noChangeShapeType="1" noTextEdit="1"/>
              </p:cNvSpPr>
              <p:nvPr/>
            </p:nvSpPr>
            <p:spPr bwMode="auto">
              <a:xfrm>
                <a:off x="5147830" y="3023490"/>
                <a:ext cx="688268" cy="557910"/>
              </a:xfrm>
              <a:prstGeom prst="rect">
                <a:avLst/>
              </a:prstGeom>
              <a:blipFill>
                <a:blip r:embed="rId15"/>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TextBox 9"/>
              <p:cNvSpPr txBox="1">
                <a:spLocks noChangeArrowheads="1"/>
              </p:cNvSpPr>
              <p:nvPr/>
            </p:nvSpPr>
            <p:spPr bwMode="auto">
              <a:xfrm>
                <a:off x="7205230" y="3048000"/>
                <a:ext cx="627021" cy="557910"/>
              </a:xfrm>
              <a:prstGeom prst="rect">
                <a:avLst/>
              </a:prstGeom>
              <a:solidFill>
                <a:schemeClr val="bg1"/>
              </a:solidFill>
              <a:ln>
                <a:noFill/>
              </a:ln>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solidFill>
                                <a:srgbClr val="FF0000"/>
                              </a:solidFill>
                              <a:latin typeface="Cambria Math" panose="02040503050406030204" pitchFamily="18" charset="0"/>
                            </a:rPr>
                          </m:ctrlPr>
                        </m:sSubPr>
                        <m:e>
                          <m:r>
                            <a:rPr lang="en-US" altLang="en-US" sz="2800" i="1" dirty="0">
                              <a:solidFill>
                                <a:srgbClr val="FF0000"/>
                              </a:solidFill>
                              <a:latin typeface="Cambria Math" panose="02040503050406030204" pitchFamily="18" charset="0"/>
                            </a:rPr>
                            <m:t>𝑤</m:t>
                          </m:r>
                        </m:e>
                        <m:sub>
                          <m:r>
                            <a:rPr lang="en-US" altLang="en-US" sz="2800" i="1" dirty="0">
                              <a:solidFill>
                                <a:srgbClr val="FF0000"/>
                              </a:solidFill>
                              <a:latin typeface="Cambria Math" panose="02040503050406030204" pitchFamily="18" charset="0"/>
                            </a:rPr>
                            <m:t>h𝑗</m:t>
                          </m:r>
                        </m:sub>
                      </m:sSub>
                    </m:oMath>
                  </m:oMathPara>
                </a14:m>
                <a:endParaRPr lang="en-US" altLang="en-US" sz="2800" dirty="0">
                  <a:solidFill>
                    <a:srgbClr val="FF0000"/>
                  </a:solidFill>
                </a:endParaRPr>
              </a:p>
            </p:txBody>
          </p:sp>
        </mc:Choice>
        <mc:Fallback xmlns="">
          <p:sp>
            <p:nvSpPr>
              <p:cNvPr id="65" name="TextBox 9"/>
              <p:cNvSpPr txBox="1">
                <a:spLocks noRot="1" noChangeAspect="1" noMove="1" noResize="1" noEditPoints="1" noAdjustHandles="1" noChangeArrowheads="1" noChangeShapeType="1" noTextEdit="1"/>
              </p:cNvSpPr>
              <p:nvPr/>
            </p:nvSpPr>
            <p:spPr bwMode="auto">
              <a:xfrm>
                <a:off x="7205230" y="3048000"/>
                <a:ext cx="627021" cy="557910"/>
              </a:xfrm>
              <a:prstGeom prst="rect">
                <a:avLst/>
              </a:prstGeom>
              <a:blipFill>
                <a:blip r:embed="rId16"/>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TextBox 9"/>
              <p:cNvSpPr txBox="1">
                <a:spLocks noChangeArrowheads="1"/>
              </p:cNvSpPr>
              <p:nvPr/>
            </p:nvSpPr>
            <p:spPr bwMode="auto">
              <a:xfrm>
                <a:off x="8840907" y="3038676"/>
                <a:ext cx="719461" cy="5579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solidFill>
                                <a:srgbClr val="FF0000"/>
                              </a:solidFill>
                              <a:latin typeface="Cambria Math" panose="02040503050406030204" pitchFamily="18" charset="0"/>
                            </a:rPr>
                          </m:ctrlPr>
                        </m:sSubPr>
                        <m:e>
                          <m:r>
                            <a:rPr lang="en-US" altLang="en-US" sz="2800" i="1" dirty="0">
                              <a:solidFill>
                                <a:srgbClr val="FF0000"/>
                              </a:solidFill>
                              <a:latin typeface="Cambria Math" panose="02040503050406030204" pitchFamily="18" charset="0"/>
                            </a:rPr>
                            <m:t>𝑤</m:t>
                          </m:r>
                        </m:e>
                        <m:sub>
                          <m:r>
                            <a:rPr lang="en-US" altLang="en-US" sz="2800" i="1" dirty="0">
                              <a:solidFill>
                                <a:srgbClr val="FF0000"/>
                              </a:solidFill>
                              <a:latin typeface="Cambria Math" panose="02040503050406030204" pitchFamily="18" charset="0"/>
                            </a:rPr>
                            <m:t>𝑞𝑗</m:t>
                          </m:r>
                        </m:sub>
                      </m:sSub>
                    </m:oMath>
                  </m:oMathPara>
                </a14:m>
                <a:endParaRPr lang="en-US" altLang="en-US" sz="2800" dirty="0">
                  <a:solidFill>
                    <a:srgbClr val="FF0000"/>
                  </a:solidFill>
                </a:endParaRPr>
              </a:p>
            </p:txBody>
          </p:sp>
        </mc:Choice>
        <mc:Fallback xmlns="">
          <p:sp>
            <p:nvSpPr>
              <p:cNvPr id="67" name="TextBox 9"/>
              <p:cNvSpPr txBox="1">
                <a:spLocks noRot="1" noChangeAspect="1" noMove="1" noResize="1" noEditPoints="1" noAdjustHandles="1" noChangeArrowheads="1" noChangeShapeType="1" noTextEdit="1"/>
              </p:cNvSpPr>
              <p:nvPr/>
            </p:nvSpPr>
            <p:spPr bwMode="auto">
              <a:xfrm>
                <a:off x="8840907" y="3038676"/>
                <a:ext cx="719461" cy="557910"/>
              </a:xfrm>
              <a:prstGeom prst="rect">
                <a:avLst/>
              </a:prstGeom>
              <a:blipFill>
                <a:blip r:embed="rId1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TextBox 9"/>
              <p:cNvSpPr txBox="1">
                <a:spLocks noChangeArrowheads="1"/>
              </p:cNvSpPr>
              <p:nvPr/>
            </p:nvSpPr>
            <p:spPr bwMode="auto">
              <a:xfrm>
                <a:off x="4257854" y="4606388"/>
                <a:ext cx="676908" cy="523220"/>
              </a:xfrm>
              <a:prstGeom prst="rect">
                <a:avLst/>
              </a:prstGeom>
              <a:solidFill>
                <a:schemeClr val="bg1"/>
              </a:solidFill>
              <a:ln>
                <a:noFill/>
              </a:ln>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solidFill>
                                <a:srgbClr val="FF0000"/>
                              </a:solidFill>
                              <a:latin typeface="Cambria Math" panose="02040503050406030204" pitchFamily="18" charset="0"/>
                            </a:rPr>
                          </m:ctrlPr>
                        </m:sSubPr>
                        <m:e>
                          <m:r>
                            <a:rPr lang="en-US" altLang="en-US" sz="2800" i="1" dirty="0">
                              <a:solidFill>
                                <a:srgbClr val="FF0000"/>
                              </a:solidFill>
                              <a:latin typeface="Cambria Math" panose="02040503050406030204" pitchFamily="18" charset="0"/>
                            </a:rPr>
                            <m:t>𝑣</m:t>
                          </m:r>
                        </m:e>
                        <m:sub>
                          <m:r>
                            <a:rPr lang="en-US" altLang="en-US" sz="2800" i="1" dirty="0">
                              <a:solidFill>
                                <a:srgbClr val="FF0000"/>
                              </a:solidFill>
                              <a:latin typeface="Cambria Math" panose="02040503050406030204" pitchFamily="18" charset="0"/>
                            </a:rPr>
                            <m:t>1</m:t>
                          </m:r>
                          <m:r>
                            <a:rPr lang="en-US" altLang="en-US" sz="2800" i="1" dirty="0">
                              <a:solidFill>
                                <a:srgbClr val="FF0000"/>
                              </a:solidFill>
                              <a:latin typeface="Cambria Math" panose="02040503050406030204" pitchFamily="18" charset="0"/>
                            </a:rPr>
                            <m:t>h</m:t>
                          </m:r>
                        </m:sub>
                      </m:sSub>
                    </m:oMath>
                  </m:oMathPara>
                </a14:m>
                <a:endParaRPr lang="en-US" altLang="en-US" sz="2800" dirty="0">
                  <a:solidFill>
                    <a:srgbClr val="FF0000"/>
                  </a:solidFill>
                </a:endParaRPr>
              </a:p>
            </p:txBody>
          </p:sp>
        </mc:Choice>
        <mc:Fallback xmlns="">
          <p:sp>
            <p:nvSpPr>
              <p:cNvPr id="68" name="TextBox 9"/>
              <p:cNvSpPr txBox="1">
                <a:spLocks noRot="1" noChangeAspect="1" noMove="1" noResize="1" noEditPoints="1" noAdjustHandles="1" noChangeArrowheads="1" noChangeShapeType="1" noTextEdit="1"/>
              </p:cNvSpPr>
              <p:nvPr/>
            </p:nvSpPr>
            <p:spPr bwMode="auto">
              <a:xfrm>
                <a:off x="4257854" y="4606388"/>
                <a:ext cx="676908" cy="523220"/>
              </a:xfrm>
              <a:prstGeom prst="rect">
                <a:avLst/>
              </a:prstGeom>
              <a:blipFill>
                <a:blip r:embed="rId18"/>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TextBox 9"/>
              <p:cNvSpPr txBox="1">
                <a:spLocks noChangeArrowheads="1"/>
              </p:cNvSpPr>
              <p:nvPr/>
            </p:nvSpPr>
            <p:spPr bwMode="auto">
              <a:xfrm>
                <a:off x="5419092" y="4582180"/>
                <a:ext cx="676908" cy="523220"/>
              </a:xfrm>
              <a:prstGeom prst="rect">
                <a:avLst/>
              </a:prstGeom>
              <a:solidFill>
                <a:schemeClr val="bg1"/>
              </a:solidFill>
              <a:ln>
                <a:noFill/>
              </a:ln>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solidFill>
                                <a:srgbClr val="FF0000"/>
                              </a:solidFill>
                              <a:latin typeface="Cambria Math" panose="02040503050406030204" pitchFamily="18" charset="0"/>
                            </a:rPr>
                          </m:ctrlPr>
                        </m:sSubPr>
                        <m:e>
                          <m:r>
                            <a:rPr lang="en-US" altLang="en-US" sz="2800" i="1" dirty="0">
                              <a:solidFill>
                                <a:srgbClr val="FF0000"/>
                              </a:solidFill>
                              <a:latin typeface="Cambria Math" panose="02040503050406030204" pitchFamily="18" charset="0"/>
                            </a:rPr>
                            <m:t>𝑣</m:t>
                          </m:r>
                        </m:e>
                        <m:sub>
                          <m:r>
                            <a:rPr lang="en-US" altLang="en-US" sz="2800" i="1" dirty="0">
                              <a:solidFill>
                                <a:srgbClr val="FF0000"/>
                              </a:solidFill>
                              <a:latin typeface="Cambria Math" panose="02040503050406030204" pitchFamily="18" charset="0"/>
                            </a:rPr>
                            <m:t>2</m:t>
                          </m:r>
                          <m:r>
                            <a:rPr lang="en-US" altLang="en-US" sz="2800" i="1" dirty="0">
                              <a:solidFill>
                                <a:srgbClr val="FF0000"/>
                              </a:solidFill>
                              <a:latin typeface="Cambria Math" panose="02040503050406030204" pitchFamily="18" charset="0"/>
                            </a:rPr>
                            <m:t>h</m:t>
                          </m:r>
                        </m:sub>
                      </m:sSub>
                    </m:oMath>
                  </m:oMathPara>
                </a14:m>
                <a:endParaRPr lang="en-US" altLang="en-US" sz="2800" dirty="0">
                  <a:solidFill>
                    <a:srgbClr val="FF0000"/>
                  </a:solidFill>
                </a:endParaRPr>
              </a:p>
            </p:txBody>
          </p:sp>
        </mc:Choice>
        <mc:Fallback xmlns="">
          <p:sp>
            <p:nvSpPr>
              <p:cNvPr id="69" name="TextBox 9"/>
              <p:cNvSpPr txBox="1">
                <a:spLocks noRot="1" noChangeAspect="1" noMove="1" noResize="1" noEditPoints="1" noAdjustHandles="1" noChangeArrowheads="1" noChangeShapeType="1" noTextEdit="1"/>
              </p:cNvSpPr>
              <p:nvPr/>
            </p:nvSpPr>
            <p:spPr bwMode="auto">
              <a:xfrm>
                <a:off x="5419092" y="4582180"/>
                <a:ext cx="676908" cy="523220"/>
              </a:xfrm>
              <a:prstGeom prst="rect">
                <a:avLst/>
              </a:prstGeom>
              <a:blipFill>
                <a:blip r:embed="rId19"/>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TextBox 9"/>
              <p:cNvSpPr txBox="1">
                <a:spLocks noChangeArrowheads="1"/>
              </p:cNvSpPr>
              <p:nvPr/>
            </p:nvSpPr>
            <p:spPr bwMode="auto">
              <a:xfrm>
                <a:off x="7412004" y="4566081"/>
                <a:ext cx="676908" cy="523220"/>
              </a:xfrm>
              <a:prstGeom prst="rect">
                <a:avLst/>
              </a:prstGeom>
              <a:solidFill>
                <a:schemeClr val="bg1"/>
              </a:solidFill>
              <a:ln>
                <a:noFill/>
              </a:ln>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solidFill>
                                <a:srgbClr val="FF0000"/>
                              </a:solidFill>
                              <a:latin typeface="Cambria Math" panose="02040503050406030204" pitchFamily="18" charset="0"/>
                            </a:rPr>
                          </m:ctrlPr>
                        </m:sSubPr>
                        <m:e>
                          <m:r>
                            <a:rPr lang="en-US" altLang="en-US" sz="2800" i="1" dirty="0">
                              <a:solidFill>
                                <a:srgbClr val="FF0000"/>
                              </a:solidFill>
                              <a:latin typeface="Cambria Math" panose="02040503050406030204" pitchFamily="18" charset="0"/>
                            </a:rPr>
                            <m:t>𝑣</m:t>
                          </m:r>
                        </m:e>
                        <m:sub>
                          <m:r>
                            <a:rPr lang="en-US" altLang="en-US" sz="2800" i="1" dirty="0">
                              <a:solidFill>
                                <a:srgbClr val="FF0000"/>
                              </a:solidFill>
                              <a:latin typeface="Cambria Math" panose="02040503050406030204" pitchFamily="18" charset="0"/>
                            </a:rPr>
                            <m:t>𝑖h</m:t>
                          </m:r>
                        </m:sub>
                      </m:sSub>
                    </m:oMath>
                  </m:oMathPara>
                </a14:m>
                <a:endParaRPr lang="en-US" altLang="en-US" sz="2800" dirty="0">
                  <a:solidFill>
                    <a:srgbClr val="FF0000"/>
                  </a:solidFill>
                </a:endParaRPr>
              </a:p>
            </p:txBody>
          </p:sp>
        </mc:Choice>
        <mc:Fallback xmlns="">
          <p:sp>
            <p:nvSpPr>
              <p:cNvPr id="71" name="TextBox 9"/>
              <p:cNvSpPr txBox="1">
                <a:spLocks noRot="1" noChangeAspect="1" noMove="1" noResize="1" noEditPoints="1" noAdjustHandles="1" noChangeArrowheads="1" noChangeShapeType="1" noTextEdit="1"/>
              </p:cNvSpPr>
              <p:nvPr/>
            </p:nvSpPr>
            <p:spPr bwMode="auto">
              <a:xfrm>
                <a:off x="7412004" y="4566081"/>
                <a:ext cx="676908" cy="523220"/>
              </a:xfrm>
              <a:prstGeom prst="rect">
                <a:avLst/>
              </a:prstGeom>
              <a:blipFill>
                <a:blip r:embed="rId20"/>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TextBox 9"/>
              <p:cNvSpPr txBox="1">
                <a:spLocks noChangeArrowheads="1"/>
              </p:cNvSpPr>
              <p:nvPr/>
            </p:nvSpPr>
            <p:spPr bwMode="auto">
              <a:xfrm>
                <a:off x="8780031" y="4556940"/>
                <a:ext cx="676908" cy="523220"/>
              </a:xfrm>
              <a:prstGeom prst="rect">
                <a:avLst/>
              </a:prstGeom>
              <a:solidFill>
                <a:schemeClr val="bg1"/>
              </a:solidFill>
              <a:ln>
                <a:noFill/>
              </a:ln>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solidFill>
                                <a:srgbClr val="FF0000"/>
                              </a:solidFill>
                              <a:latin typeface="Cambria Math" panose="02040503050406030204" pitchFamily="18" charset="0"/>
                            </a:rPr>
                          </m:ctrlPr>
                        </m:sSubPr>
                        <m:e>
                          <m:r>
                            <a:rPr lang="en-US" altLang="en-US" sz="2800" i="1" dirty="0">
                              <a:solidFill>
                                <a:srgbClr val="FF0000"/>
                              </a:solidFill>
                              <a:latin typeface="Cambria Math" panose="02040503050406030204" pitchFamily="18" charset="0"/>
                            </a:rPr>
                            <m:t>𝑣</m:t>
                          </m:r>
                        </m:e>
                        <m:sub>
                          <m:r>
                            <a:rPr lang="en-US" altLang="en-US" sz="2800" i="1" dirty="0">
                              <a:solidFill>
                                <a:srgbClr val="FF0000"/>
                              </a:solidFill>
                              <a:latin typeface="Cambria Math" panose="02040503050406030204" pitchFamily="18" charset="0"/>
                            </a:rPr>
                            <m:t>𝑑h</m:t>
                          </m:r>
                        </m:sub>
                      </m:sSub>
                    </m:oMath>
                  </m:oMathPara>
                </a14:m>
                <a:endParaRPr lang="en-US" altLang="en-US" sz="2800" dirty="0">
                  <a:solidFill>
                    <a:srgbClr val="FF0000"/>
                  </a:solidFill>
                </a:endParaRPr>
              </a:p>
            </p:txBody>
          </p:sp>
        </mc:Choice>
        <mc:Fallback xmlns="">
          <p:sp>
            <p:nvSpPr>
              <p:cNvPr id="72" name="TextBox 9"/>
              <p:cNvSpPr txBox="1">
                <a:spLocks noRot="1" noChangeAspect="1" noMove="1" noResize="1" noEditPoints="1" noAdjustHandles="1" noChangeArrowheads="1" noChangeShapeType="1" noTextEdit="1"/>
              </p:cNvSpPr>
              <p:nvPr/>
            </p:nvSpPr>
            <p:spPr bwMode="auto">
              <a:xfrm>
                <a:off x="8780031" y="4556940"/>
                <a:ext cx="676908" cy="523220"/>
              </a:xfrm>
              <a:prstGeom prst="rect">
                <a:avLst/>
              </a:prstGeom>
              <a:blipFill>
                <a:blip r:embed="rId21"/>
                <a:stretch>
                  <a:fillRect/>
                </a:stretch>
              </a:blipFill>
              <a:ln>
                <a:noFill/>
              </a:ln>
              <a:extLst/>
            </p:spPr>
            <p:txBody>
              <a:bodyPr/>
              <a:lstStyle/>
              <a:p>
                <a:r>
                  <a:rPr lang="zh-CN" altLang="en-US">
                    <a:noFill/>
                  </a:rPr>
                  <a:t> </a:t>
                </a:r>
              </a:p>
            </p:txBody>
          </p:sp>
        </mc:Fallback>
      </mc:AlternateContent>
      <p:cxnSp>
        <p:nvCxnSpPr>
          <p:cNvPr id="60" name="直接箭头连接符 59"/>
          <p:cNvCxnSpPr/>
          <p:nvPr/>
        </p:nvCxnSpPr>
        <p:spPr>
          <a:xfrm flipV="1">
            <a:off x="7412005" y="1460424"/>
            <a:ext cx="921047" cy="930688"/>
          </a:xfrm>
          <a:prstGeom prst="straightConnector1">
            <a:avLst/>
          </a:prstGeom>
          <a:ln w="28575">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矩形 74"/>
              <p:cNvSpPr/>
              <p:nvPr/>
            </p:nvSpPr>
            <p:spPr>
              <a:xfrm>
                <a:off x="8316754" y="762000"/>
                <a:ext cx="2275046"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𝛽</m:t>
                          </m:r>
                        </m:e>
                        <m:sub>
                          <m:r>
                            <a:rPr lang="en-US" sz="2400" i="1">
                              <a:solidFill>
                                <a:srgbClr val="0070C0"/>
                              </a:solidFill>
                              <a:latin typeface="Cambria Math" panose="02040503050406030204" pitchFamily="18" charset="0"/>
                            </a:rPr>
                            <m:t>𝑗</m:t>
                          </m:r>
                        </m:sub>
                      </m:sSub>
                      <m:r>
                        <a:rPr lang="en-US" sz="2400" i="1">
                          <a:solidFill>
                            <a:srgbClr val="0070C0"/>
                          </a:solidFill>
                          <a:latin typeface="Cambria Math" panose="02040503050406030204" pitchFamily="18" charset="0"/>
                        </a:rPr>
                        <m:t>=</m:t>
                      </m:r>
                      <m:nary>
                        <m:naryPr>
                          <m:chr m:val="∑"/>
                          <m:ctrlPr>
                            <a:rPr lang="en-US" sz="2400" i="1">
                              <a:solidFill>
                                <a:srgbClr val="0070C0"/>
                              </a:solidFill>
                              <a:latin typeface="Cambria Math" panose="02040503050406030204" pitchFamily="18" charset="0"/>
                            </a:rPr>
                          </m:ctrlPr>
                        </m:naryPr>
                        <m:sub>
                          <m:r>
                            <m:rPr>
                              <m:brk m:alnAt="23"/>
                            </m:rPr>
                            <a:rPr lang="en-US" sz="2400" i="1">
                              <a:solidFill>
                                <a:srgbClr val="0070C0"/>
                              </a:solidFill>
                              <a:latin typeface="Cambria Math" panose="02040503050406030204" pitchFamily="18" charset="0"/>
                            </a:rPr>
                            <m:t>h</m:t>
                          </m:r>
                          <m:r>
                            <a:rPr lang="en-US" sz="2400" i="1">
                              <a:solidFill>
                                <a:srgbClr val="0070C0"/>
                              </a:solidFill>
                              <a:latin typeface="Cambria Math" panose="02040503050406030204" pitchFamily="18" charset="0"/>
                            </a:rPr>
                            <m:t>=1</m:t>
                          </m:r>
                        </m:sub>
                        <m:sup>
                          <m:r>
                            <a:rPr lang="en-US" sz="2400" i="1">
                              <a:solidFill>
                                <a:srgbClr val="0070C0"/>
                              </a:solidFill>
                              <a:latin typeface="Cambria Math" panose="02040503050406030204" pitchFamily="18" charset="0"/>
                            </a:rPr>
                            <m:t>𝑞</m:t>
                          </m:r>
                        </m:sup>
                        <m:e>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𝑤</m:t>
                              </m:r>
                            </m:e>
                            <m:sub>
                              <m:r>
                                <a:rPr lang="en-US" sz="2400" i="1">
                                  <a:solidFill>
                                    <a:srgbClr val="0070C0"/>
                                  </a:solidFill>
                                  <a:latin typeface="Cambria Math" panose="02040503050406030204" pitchFamily="18" charset="0"/>
                                </a:rPr>
                                <m:t>h𝑗</m:t>
                              </m:r>
                            </m:sub>
                          </m:sSub>
                        </m:e>
                      </m:nary>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𝑏</m:t>
                          </m:r>
                        </m:e>
                        <m:sub>
                          <m:r>
                            <a:rPr lang="en-US" sz="2400" i="1">
                              <a:solidFill>
                                <a:srgbClr val="0070C0"/>
                              </a:solidFill>
                              <a:latin typeface="Cambria Math" panose="02040503050406030204" pitchFamily="18" charset="0"/>
                            </a:rPr>
                            <m:t>h</m:t>
                          </m:r>
                        </m:sub>
                      </m:sSub>
                    </m:oMath>
                  </m:oMathPara>
                </a14:m>
                <a:endParaRPr lang="en-US" sz="2400" dirty="0">
                  <a:solidFill>
                    <a:srgbClr val="0070C0"/>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8316754" y="762000"/>
                <a:ext cx="2275046" cy="1100558"/>
              </a:xfrm>
              <a:prstGeom prst="rect">
                <a:avLst/>
              </a:prstGeom>
              <a:blipFill>
                <a:blip r:embed="rId22"/>
                <a:stretch>
                  <a:fillRect/>
                </a:stretch>
              </a:blipFill>
            </p:spPr>
            <p:txBody>
              <a:bodyPr/>
              <a:lstStyle/>
              <a:p>
                <a:r>
                  <a:rPr lang="zh-CN" altLang="en-US">
                    <a:noFill/>
                  </a:rPr>
                  <a:t> </a:t>
                </a:r>
              </a:p>
            </p:txBody>
          </p:sp>
        </mc:Fallback>
      </mc:AlternateContent>
      <p:cxnSp>
        <p:nvCxnSpPr>
          <p:cNvPr id="77" name="直接箭头连接符 76"/>
          <p:cNvCxnSpPr/>
          <p:nvPr/>
        </p:nvCxnSpPr>
        <p:spPr>
          <a:xfrm>
            <a:off x="7289934" y="3922510"/>
            <a:ext cx="916154" cy="2056403"/>
          </a:xfrm>
          <a:prstGeom prst="straightConnector1">
            <a:avLst/>
          </a:prstGeom>
          <a:ln w="28575">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p:cNvSpPr/>
              <p:nvPr/>
            </p:nvSpPr>
            <p:spPr>
              <a:xfrm>
                <a:off x="8210261" y="5428633"/>
                <a:ext cx="2190023" cy="11382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𝛼</m:t>
                          </m:r>
                        </m:e>
                        <m:sub>
                          <m:r>
                            <a:rPr lang="en-US" sz="2400" i="1">
                              <a:solidFill>
                                <a:srgbClr val="0070C0"/>
                              </a:solidFill>
                              <a:latin typeface="Cambria Math" panose="02040503050406030204" pitchFamily="18" charset="0"/>
                            </a:rPr>
                            <m:t>h</m:t>
                          </m:r>
                        </m:sub>
                      </m:sSub>
                      <m:r>
                        <a:rPr lang="en-US" sz="2400" i="1">
                          <a:solidFill>
                            <a:srgbClr val="0070C0"/>
                          </a:solidFill>
                          <a:latin typeface="Cambria Math" panose="02040503050406030204" pitchFamily="18" charset="0"/>
                        </a:rPr>
                        <m:t>=</m:t>
                      </m:r>
                      <m:nary>
                        <m:naryPr>
                          <m:chr m:val="∑"/>
                          <m:ctrlPr>
                            <a:rPr lang="en-US" sz="2400" i="1">
                              <a:solidFill>
                                <a:srgbClr val="0070C0"/>
                              </a:solidFill>
                              <a:latin typeface="Cambria Math" panose="02040503050406030204" pitchFamily="18" charset="0"/>
                            </a:rPr>
                          </m:ctrlPr>
                        </m:naryPr>
                        <m:sub>
                          <m:r>
                            <a:rPr lang="en-US" sz="2400" i="1">
                              <a:solidFill>
                                <a:srgbClr val="0070C0"/>
                              </a:solidFill>
                              <a:latin typeface="Cambria Math" panose="02040503050406030204" pitchFamily="18" charset="0"/>
                            </a:rPr>
                            <m:t>𝑖</m:t>
                          </m:r>
                          <m:r>
                            <a:rPr lang="en-US" sz="2400" i="1">
                              <a:solidFill>
                                <a:srgbClr val="0070C0"/>
                              </a:solidFill>
                              <a:latin typeface="Cambria Math" panose="02040503050406030204" pitchFamily="18" charset="0"/>
                            </a:rPr>
                            <m:t>=1</m:t>
                          </m:r>
                        </m:sub>
                        <m:sup>
                          <m:r>
                            <a:rPr lang="en-US" sz="2400" i="1">
                              <a:solidFill>
                                <a:srgbClr val="0070C0"/>
                              </a:solidFill>
                              <a:latin typeface="Cambria Math" panose="02040503050406030204" pitchFamily="18" charset="0"/>
                            </a:rPr>
                            <m:t>𝑑</m:t>
                          </m:r>
                        </m:sup>
                        <m:e>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𝑣</m:t>
                              </m:r>
                            </m:e>
                            <m:sub>
                              <m:r>
                                <a:rPr lang="en-US" sz="2400" i="1">
                                  <a:solidFill>
                                    <a:srgbClr val="0070C0"/>
                                  </a:solidFill>
                                  <a:latin typeface="Cambria Math" panose="02040503050406030204" pitchFamily="18" charset="0"/>
                                </a:rPr>
                                <m:t>𝑖h</m:t>
                              </m:r>
                            </m:sub>
                          </m:sSub>
                        </m:e>
                      </m:nary>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i="1">
                              <a:solidFill>
                                <a:srgbClr val="0070C0"/>
                              </a:solidFill>
                              <a:latin typeface="Cambria Math" panose="02040503050406030204" pitchFamily="18" charset="0"/>
                            </a:rPr>
                            <m:t>𝑖</m:t>
                          </m:r>
                        </m:sub>
                      </m:sSub>
                    </m:oMath>
                  </m:oMathPara>
                </a14:m>
                <a:endParaRPr lang="en-US" sz="2400" dirty="0">
                  <a:solidFill>
                    <a:srgbClr val="0070C0"/>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8210261" y="5428633"/>
                <a:ext cx="2190023" cy="1138260"/>
              </a:xfrm>
              <a:prstGeom prst="rect">
                <a:avLst/>
              </a:prstGeom>
              <a:blipFill>
                <a:blip r:embed="rId2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2662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0D48A9-4E5E-4232-B379-C3741B45996D}"/>
              </a:ext>
            </a:extLst>
          </p:cNvPr>
          <p:cNvSpPr>
            <a:spLocks noGrp="1"/>
          </p:cNvSpPr>
          <p:nvPr>
            <p:ph type="title"/>
          </p:nvPr>
        </p:nvSpPr>
        <p:spPr/>
        <p:txBody>
          <a:bodyPr/>
          <a:lstStyle/>
          <a:p>
            <a:r>
              <a:rPr lang="en-US" altLang="zh-CN" dirty="0"/>
              <a:t>Hidden Units</a:t>
            </a:r>
            <a:endParaRPr lang="zh-CN" altLang="en-US" dirty="0"/>
          </a:p>
        </p:txBody>
      </p:sp>
      <p:sp>
        <p:nvSpPr>
          <p:cNvPr id="3" name="内容占位符 2">
            <a:extLst>
              <a:ext uri="{FF2B5EF4-FFF2-40B4-BE49-F238E27FC236}">
                <a16:creationId xmlns:a16="http://schemas.microsoft.com/office/drawing/2014/main" id="{72035428-0E74-4C36-B507-52777D319CAD}"/>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3DDD012E-5E16-4C0E-AC2B-CA7D3BF0D28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6DD107AE-BC9B-447D-B831-6EEDC0E9EA0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CDB1556E-4644-44F0-B8B8-F7CFF5F675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pic>
        <p:nvPicPr>
          <p:cNvPr id="7" name="图片 6">
            <a:extLst>
              <a:ext uri="{FF2B5EF4-FFF2-40B4-BE49-F238E27FC236}">
                <a16:creationId xmlns:a16="http://schemas.microsoft.com/office/drawing/2014/main" id="{B07B3FA5-38FA-4A94-BFBA-4B4048ED5E4C}"/>
              </a:ext>
            </a:extLst>
          </p:cNvPr>
          <p:cNvPicPr>
            <a:picLocks noChangeAspect="1"/>
          </p:cNvPicPr>
          <p:nvPr/>
        </p:nvPicPr>
        <p:blipFill>
          <a:blip r:embed="rId2"/>
          <a:stretch>
            <a:fillRect/>
          </a:stretch>
        </p:blipFill>
        <p:spPr>
          <a:xfrm>
            <a:off x="2236371" y="856989"/>
            <a:ext cx="6947645" cy="4092713"/>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B1B6F90-C7BF-44FC-9A54-D3498F1680CA}"/>
                  </a:ext>
                </a:extLst>
              </p:cNvPr>
              <p:cNvSpPr txBox="1"/>
              <p:nvPr/>
            </p:nvSpPr>
            <p:spPr>
              <a:xfrm>
                <a:off x="2268331" y="5325165"/>
                <a:ext cx="6372963" cy="1189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h</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nary>
                            <m:naryPr>
                              <m:chr m:val="∑"/>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𝑑</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𝑖𝑘</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e>
                          </m:nary>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𝑠𝑜𝑓𝑡𝑚𝑎𝑥</m:t>
                      </m:r>
                      <m:d>
                        <m:dPr>
                          <m:ctrlPr>
                            <a:rPr lang="en-US" altLang="zh-CN" sz="2400" b="0" i="1" smtClean="0">
                              <a:latin typeface="Cambria Math" panose="02040503050406030204" pitchFamily="18" charset="0"/>
                            </a:rPr>
                          </m:ctrlPr>
                        </m:dPr>
                        <m:e>
                          <m:nary>
                            <m:naryPr>
                              <m:chr m:val="∑"/>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h</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𝑞</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h𝑗</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h</m:t>
                                  </m:r>
                                </m:sub>
                              </m:sSub>
                            </m:e>
                          </m:nary>
                        </m:e>
                      </m:d>
                    </m:oMath>
                  </m:oMathPara>
                </a14:m>
                <a:endParaRPr lang="zh-CN" altLang="en-US" dirty="0"/>
              </a:p>
            </p:txBody>
          </p:sp>
        </mc:Choice>
        <mc:Fallback xmlns="">
          <p:sp>
            <p:nvSpPr>
              <p:cNvPr id="8" name="文本框 7">
                <a:extLst>
                  <a:ext uri="{FF2B5EF4-FFF2-40B4-BE49-F238E27FC236}">
                    <a16:creationId xmlns:a16="http://schemas.microsoft.com/office/drawing/2014/main" id="{AB1B6F90-C7BF-44FC-9A54-D3498F1680CA}"/>
                  </a:ext>
                </a:extLst>
              </p:cNvPr>
              <p:cNvSpPr txBox="1">
                <a:spLocks noRot="1" noChangeAspect="1" noMove="1" noResize="1" noEditPoints="1" noAdjustHandles="1" noChangeArrowheads="1" noChangeShapeType="1" noTextEdit="1"/>
              </p:cNvSpPr>
              <p:nvPr/>
            </p:nvSpPr>
            <p:spPr>
              <a:xfrm>
                <a:off x="2268331" y="5325165"/>
                <a:ext cx="6372963" cy="1189043"/>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801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E6D52-56B8-4B7C-9E58-CA2747F951FC}"/>
              </a:ext>
            </a:extLst>
          </p:cNvPr>
          <p:cNvSpPr>
            <a:spLocks noGrp="1"/>
          </p:cNvSpPr>
          <p:nvPr>
            <p:ph type="title"/>
          </p:nvPr>
        </p:nvSpPr>
        <p:spPr/>
        <p:txBody>
          <a:bodyPr/>
          <a:lstStyle/>
          <a:p>
            <a:r>
              <a:rPr lang="en-US" altLang="zh-CN" dirty="0"/>
              <a:t>Sigmoid function</a:t>
            </a:r>
            <a:endParaRPr lang="zh-CN" altLang="en-US" dirty="0"/>
          </a:p>
        </p:txBody>
      </p:sp>
      <p:sp>
        <p:nvSpPr>
          <p:cNvPr id="3" name="内容占位符 2">
            <a:extLst>
              <a:ext uri="{FF2B5EF4-FFF2-40B4-BE49-F238E27FC236}">
                <a16:creationId xmlns:a16="http://schemas.microsoft.com/office/drawing/2014/main" id="{05D9BB0B-6BB3-4DC2-9B84-631DC61955B2}"/>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Derivative:</a:t>
            </a:r>
            <a:endParaRPr lang="zh-CN" altLang="en-US" dirty="0"/>
          </a:p>
        </p:txBody>
      </p:sp>
      <p:sp>
        <p:nvSpPr>
          <p:cNvPr id="4" name="日期占位符 3">
            <a:extLst>
              <a:ext uri="{FF2B5EF4-FFF2-40B4-BE49-F238E27FC236}">
                <a16:creationId xmlns:a16="http://schemas.microsoft.com/office/drawing/2014/main" id="{1B97ACC4-879E-492E-89D3-90001B751D8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6C1C243D-4EEF-4A2E-8C9A-9C2DA12A9F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DCBA92CC-594E-45D8-BB70-0EF20669FA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pic>
        <p:nvPicPr>
          <p:cNvPr id="7" name="图片 6">
            <a:extLst>
              <a:ext uri="{FF2B5EF4-FFF2-40B4-BE49-F238E27FC236}">
                <a16:creationId xmlns:a16="http://schemas.microsoft.com/office/drawing/2014/main" id="{44E26455-F311-4F8D-8B02-6981C44CEE62}"/>
              </a:ext>
            </a:extLst>
          </p:cNvPr>
          <p:cNvPicPr>
            <a:picLocks noChangeAspect="1"/>
          </p:cNvPicPr>
          <p:nvPr/>
        </p:nvPicPr>
        <p:blipFill>
          <a:blip r:embed="rId2"/>
          <a:stretch>
            <a:fillRect/>
          </a:stretch>
        </p:blipFill>
        <p:spPr>
          <a:xfrm>
            <a:off x="3416560" y="870228"/>
            <a:ext cx="4715857" cy="3329208"/>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B07844A-3611-4B7F-9FEC-AB03567E347D}"/>
                  </a:ext>
                </a:extLst>
              </p:cNvPr>
              <p:cNvSpPr txBox="1"/>
              <p:nvPr/>
            </p:nvSpPr>
            <p:spPr>
              <a:xfrm>
                <a:off x="4587461" y="4224253"/>
                <a:ext cx="2062424"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𝑧</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1+</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i="1">
                                  <a:latin typeface="Cambria Math" panose="02040503050406030204" pitchFamily="18" charset="0"/>
                                </a:rPr>
                                <m:t>𝑧</m:t>
                              </m:r>
                            </m:sup>
                          </m:sSup>
                        </m:den>
                      </m:f>
                    </m:oMath>
                  </m:oMathPara>
                </a14:m>
                <a:endParaRPr lang="zh-CN" altLang="en-US" dirty="0"/>
              </a:p>
            </p:txBody>
          </p:sp>
        </mc:Choice>
        <mc:Fallback xmlns="">
          <p:sp>
            <p:nvSpPr>
              <p:cNvPr id="8" name="文本框 7">
                <a:extLst>
                  <a:ext uri="{FF2B5EF4-FFF2-40B4-BE49-F238E27FC236}">
                    <a16:creationId xmlns:a16="http://schemas.microsoft.com/office/drawing/2014/main" id="{2B07844A-3611-4B7F-9FEC-AB03567E347D}"/>
                  </a:ext>
                </a:extLst>
              </p:cNvPr>
              <p:cNvSpPr txBox="1">
                <a:spLocks noRot="1" noChangeAspect="1" noMove="1" noResize="1" noEditPoints="1" noAdjustHandles="1" noChangeArrowheads="1" noChangeShapeType="1" noTextEdit="1"/>
              </p:cNvSpPr>
              <p:nvPr/>
            </p:nvSpPr>
            <p:spPr>
              <a:xfrm>
                <a:off x="4587461" y="4224253"/>
                <a:ext cx="2062424" cy="70006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CE2A028-8AA1-446C-8229-83F915D41E58}"/>
                  </a:ext>
                </a:extLst>
              </p:cNvPr>
              <p:cNvSpPr txBox="1"/>
              <p:nvPr/>
            </p:nvSpPr>
            <p:spPr>
              <a:xfrm>
                <a:off x="2987325" y="5414026"/>
                <a:ext cx="5850191" cy="760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𝑓</m:t>
                          </m:r>
                        </m:e>
                        <m:sup>
                          <m:r>
                            <a:rPr lang="en-US" altLang="zh-CN" sz="2400" b="0" i="1" smtClean="0">
                              <a:latin typeface="Cambria Math" panose="02040503050406030204" pitchFamily="18" charset="0"/>
                            </a:rPr>
                            <m:t>′</m:t>
                          </m:r>
                        </m:sup>
                      </m:s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𝑧</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m:t>
                          </m:r>
                          <m:r>
                            <a:rPr lang="en-US" altLang="zh-CN" sz="2400" b="0" i="1" smtClean="0">
                              <a:latin typeface="Cambria Math" panose="02040503050406030204" pitchFamily="18" charset="0"/>
                            </a:rPr>
                            <m:t>𝑓</m:t>
                          </m:r>
                        </m:num>
                        <m:den>
                          <m:r>
                            <a:rPr lang="zh-CN" altLang="en-US" sz="2400" b="0" i="1" smtClean="0">
                              <a:latin typeface="Cambria Math" panose="02040503050406030204" pitchFamily="18" charset="0"/>
                            </a:rPr>
                            <m:t>𝜕</m:t>
                          </m:r>
                          <m:r>
                            <a:rPr lang="en-US" altLang="zh-CN" sz="2400" i="1">
                              <a:latin typeface="Cambria Math" panose="02040503050406030204" pitchFamily="18" charset="0"/>
                            </a:rPr>
                            <m:t>𝑧</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i="1">
                                  <a:latin typeface="Cambria Math" panose="02040503050406030204" pitchFamily="18" charset="0"/>
                                </a:rPr>
                                <m:t>𝑧</m:t>
                              </m:r>
                            </m:sup>
                          </m:sSup>
                        </m:num>
                        <m:den>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m:t>
                                      </m:r>
                                      <m:r>
                                        <a:rPr lang="en-US" altLang="zh-CN" sz="2400" i="1">
                                          <a:latin typeface="Cambria Math" panose="02040503050406030204" pitchFamily="18" charset="0"/>
                                        </a:rPr>
                                        <m:t>𝑧</m:t>
                                      </m:r>
                                    </m:sup>
                                  </m:sSup>
                                </m:e>
                              </m:d>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i="1">
                              <a:latin typeface="Cambria Math" panose="02040503050406030204" pitchFamily="18" charset="0"/>
                            </a:rPr>
                            <m:t>𝑧</m:t>
                          </m:r>
                        </m:e>
                      </m:d>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i="1">
                                  <a:latin typeface="Cambria Math" panose="02040503050406030204" pitchFamily="18" charset="0"/>
                                </a:rPr>
                                <m:t>𝑧</m:t>
                              </m:r>
                            </m:e>
                          </m:d>
                        </m:e>
                      </m:d>
                    </m:oMath>
                  </m:oMathPara>
                </a14:m>
                <a:endParaRPr lang="zh-CN" altLang="en-US" dirty="0"/>
              </a:p>
            </p:txBody>
          </p:sp>
        </mc:Choice>
        <mc:Fallback xmlns="">
          <p:sp>
            <p:nvSpPr>
              <p:cNvPr id="9" name="文本框 8">
                <a:extLst>
                  <a:ext uri="{FF2B5EF4-FFF2-40B4-BE49-F238E27FC236}">
                    <a16:creationId xmlns:a16="http://schemas.microsoft.com/office/drawing/2014/main" id="{2CE2A028-8AA1-446C-8229-83F915D41E58}"/>
                  </a:ext>
                </a:extLst>
              </p:cNvPr>
              <p:cNvSpPr txBox="1">
                <a:spLocks noRot="1" noChangeAspect="1" noMove="1" noResize="1" noEditPoints="1" noAdjustHandles="1" noChangeArrowheads="1" noChangeShapeType="1" noTextEdit="1"/>
              </p:cNvSpPr>
              <p:nvPr/>
            </p:nvSpPr>
            <p:spPr>
              <a:xfrm>
                <a:off x="2987325" y="5414026"/>
                <a:ext cx="5850191" cy="76097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179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98B232-F86D-418A-8180-9121B7581075}"/>
              </a:ext>
            </a:extLst>
          </p:cNvPr>
          <p:cNvSpPr>
            <a:spLocks noGrp="1"/>
          </p:cNvSpPr>
          <p:nvPr>
            <p:ph type="title"/>
          </p:nvPr>
        </p:nvSpPr>
        <p:spPr/>
        <p:txBody>
          <a:bodyPr/>
          <a:lstStyle/>
          <a:p>
            <a:r>
              <a:rPr lang="en-US" altLang="zh-CN" dirty="0"/>
              <a:t>Local phonetic scores and sequence modelling</a:t>
            </a:r>
            <a:endParaRPr lang="zh-CN" altLang="en-US" dirty="0"/>
          </a:p>
        </p:txBody>
      </p:sp>
      <p:sp>
        <p:nvSpPr>
          <p:cNvPr id="3" name="内容占位符 2">
            <a:extLst>
              <a:ext uri="{FF2B5EF4-FFF2-40B4-BE49-F238E27FC236}">
                <a16:creationId xmlns:a16="http://schemas.microsoft.com/office/drawing/2014/main" id="{53E1B689-D000-443D-8E98-98685D5ECACF}"/>
              </a:ext>
            </a:extLst>
          </p:cNvPr>
          <p:cNvSpPr>
            <a:spLocks noGrp="1"/>
          </p:cNvSpPr>
          <p:nvPr>
            <p:ph idx="1"/>
          </p:nvPr>
        </p:nvSpPr>
        <p:spPr/>
        <p:txBody>
          <a:bodyPr/>
          <a:lstStyle/>
          <a:p>
            <a:r>
              <a:rPr lang="en-US" altLang="zh-CN" dirty="0"/>
              <a:t>Compute state observation scores (acoustic-frame, phone-model) – this does the detailed matching at the frame-level</a:t>
            </a:r>
          </a:p>
          <a:p>
            <a:r>
              <a:rPr lang="en-US" altLang="zh-CN" dirty="0"/>
              <a:t>Chain observation scores together in a sequence – HMM</a:t>
            </a:r>
            <a:endParaRPr lang="zh-CN" altLang="en-US" dirty="0"/>
          </a:p>
        </p:txBody>
      </p:sp>
      <p:sp>
        <p:nvSpPr>
          <p:cNvPr id="4" name="日期占位符 3">
            <a:extLst>
              <a:ext uri="{FF2B5EF4-FFF2-40B4-BE49-F238E27FC236}">
                <a16:creationId xmlns:a16="http://schemas.microsoft.com/office/drawing/2014/main" id="{FD50C3DE-86D1-48B2-8D86-FF487F3F59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0ECFAF15-5EB6-41D2-AFC9-7389497C1D5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18C71C97-7D63-47A1-851E-78A9A2BA0FA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pic>
        <p:nvPicPr>
          <p:cNvPr id="7" name="图片 6">
            <a:extLst>
              <a:ext uri="{FF2B5EF4-FFF2-40B4-BE49-F238E27FC236}">
                <a16:creationId xmlns:a16="http://schemas.microsoft.com/office/drawing/2014/main" id="{B9878519-3534-4146-9669-0379FECC9AEF}"/>
              </a:ext>
            </a:extLst>
          </p:cNvPr>
          <p:cNvPicPr>
            <a:picLocks noChangeAspect="1"/>
          </p:cNvPicPr>
          <p:nvPr/>
        </p:nvPicPr>
        <p:blipFill>
          <a:blip r:embed="rId2"/>
          <a:stretch>
            <a:fillRect/>
          </a:stretch>
        </p:blipFill>
        <p:spPr>
          <a:xfrm>
            <a:off x="2333420" y="2282155"/>
            <a:ext cx="6429366" cy="4079225"/>
          </a:xfrm>
          <a:prstGeom prst="rect">
            <a:avLst/>
          </a:prstGeom>
        </p:spPr>
      </p:pic>
    </p:spTree>
    <p:extLst>
      <p:ext uri="{BB962C8B-B14F-4D97-AF65-F5344CB8AC3E}">
        <p14:creationId xmlns:p14="http://schemas.microsoft.com/office/powerpoint/2010/main" val="3361056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2861D-C438-41A0-ACA4-F148D4133723}"/>
              </a:ext>
            </a:extLst>
          </p:cNvPr>
          <p:cNvSpPr>
            <a:spLocks noGrp="1"/>
          </p:cNvSpPr>
          <p:nvPr>
            <p:ph type="title"/>
          </p:nvPr>
        </p:nvSpPr>
        <p:spPr/>
        <p:txBody>
          <a:bodyPr/>
          <a:lstStyle/>
          <a:p>
            <a:r>
              <a:rPr lang="en-US" altLang="zh-CN" dirty="0"/>
              <a:t>Rectified Linear Unit – </a:t>
            </a:r>
            <a:r>
              <a:rPr lang="en-US" altLang="zh-CN" dirty="0" err="1"/>
              <a:t>ReLU</a:t>
            </a:r>
            <a:endParaRPr lang="zh-CN" altLang="en-US" dirty="0"/>
          </a:p>
        </p:txBody>
      </p:sp>
      <p:sp>
        <p:nvSpPr>
          <p:cNvPr id="3" name="内容占位符 2">
            <a:extLst>
              <a:ext uri="{FF2B5EF4-FFF2-40B4-BE49-F238E27FC236}">
                <a16:creationId xmlns:a16="http://schemas.microsoft.com/office/drawing/2014/main" id="{74C015F2-6D1C-41B5-B080-633C52FD2751}"/>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Derivative:</a:t>
            </a:r>
            <a:endParaRPr lang="zh-CN" altLang="en-US" dirty="0"/>
          </a:p>
        </p:txBody>
      </p:sp>
      <p:sp>
        <p:nvSpPr>
          <p:cNvPr id="4" name="日期占位符 3">
            <a:extLst>
              <a:ext uri="{FF2B5EF4-FFF2-40B4-BE49-F238E27FC236}">
                <a16:creationId xmlns:a16="http://schemas.microsoft.com/office/drawing/2014/main" id="{C75B2E41-D25D-41DA-A441-1B312D24056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C6F173B3-D0A4-4FFA-A6AD-BB62EA8A066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61D3B5F1-BA2A-4148-B019-C2D98670EC2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pic>
        <p:nvPicPr>
          <p:cNvPr id="7" name="图片 6">
            <a:extLst>
              <a:ext uri="{FF2B5EF4-FFF2-40B4-BE49-F238E27FC236}">
                <a16:creationId xmlns:a16="http://schemas.microsoft.com/office/drawing/2014/main" id="{FA285883-D7E4-49EB-9673-7EE35CD56E55}"/>
              </a:ext>
            </a:extLst>
          </p:cNvPr>
          <p:cNvPicPr>
            <a:picLocks noChangeAspect="1"/>
          </p:cNvPicPr>
          <p:nvPr/>
        </p:nvPicPr>
        <p:blipFill rotWithShape="1">
          <a:blip r:embed="rId2"/>
          <a:srcRect t="3165" b="1"/>
          <a:stretch/>
        </p:blipFill>
        <p:spPr>
          <a:xfrm>
            <a:off x="3486393" y="901148"/>
            <a:ext cx="4646024" cy="3311024"/>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69327B7-D23E-4F5F-81EC-CE64340B7E92}"/>
                  </a:ext>
                </a:extLst>
              </p:cNvPr>
              <p:cNvSpPr txBox="1"/>
              <p:nvPr/>
            </p:nvSpPr>
            <p:spPr>
              <a:xfrm>
                <a:off x="4586878" y="4360477"/>
                <a:ext cx="27087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𝑟𝑒𝑙𝑢</m:t>
                      </m:r>
                      <m:d>
                        <m:dPr>
                          <m:ctrlPr>
                            <a:rPr lang="en-US" altLang="zh-CN" sz="2400" b="0" i="1" smtClean="0">
                              <a:latin typeface="Cambria Math" panose="02040503050406030204" pitchFamily="18" charset="0"/>
                            </a:rPr>
                          </m:ctrlPr>
                        </m:dPr>
                        <m:e>
                          <m:r>
                            <a:rPr lang="en-US" altLang="zh-CN" sz="2400" i="1">
                              <a:latin typeface="Cambria Math" panose="02040503050406030204" pitchFamily="18" charset="0"/>
                            </a:rPr>
                            <m:t>𝑧</m:t>
                          </m:r>
                        </m:e>
                      </m:d>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max</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m:t>
                              </m:r>
                              <m:r>
                                <a:rPr lang="en-US" altLang="zh-CN" sz="2400" i="1">
                                  <a:latin typeface="Cambria Math" panose="02040503050406030204" pitchFamily="18" charset="0"/>
                                </a:rPr>
                                <m:t>𝑧</m:t>
                              </m:r>
                            </m:e>
                          </m:d>
                        </m:e>
                      </m:func>
                    </m:oMath>
                  </m:oMathPara>
                </a14:m>
                <a:endParaRPr lang="zh-CN" altLang="en-US" dirty="0"/>
              </a:p>
            </p:txBody>
          </p:sp>
        </mc:Choice>
        <mc:Fallback xmlns="">
          <p:sp>
            <p:nvSpPr>
              <p:cNvPr id="8" name="文本框 7">
                <a:extLst>
                  <a:ext uri="{FF2B5EF4-FFF2-40B4-BE49-F238E27FC236}">
                    <a16:creationId xmlns:a16="http://schemas.microsoft.com/office/drawing/2014/main" id="{469327B7-D23E-4F5F-81EC-CE64340B7E92}"/>
                  </a:ext>
                </a:extLst>
              </p:cNvPr>
              <p:cNvSpPr txBox="1">
                <a:spLocks noRot="1" noChangeAspect="1" noMove="1" noResize="1" noEditPoints="1" noAdjustHandles="1" noChangeArrowheads="1" noChangeShapeType="1" noTextEdit="1"/>
              </p:cNvSpPr>
              <p:nvPr/>
            </p:nvSpPr>
            <p:spPr>
              <a:xfrm>
                <a:off x="4586878" y="4360477"/>
                <a:ext cx="2708755" cy="369332"/>
              </a:xfrm>
              <a:prstGeom prst="rect">
                <a:avLst/>
              </a:prstGeom>
              <a:blipFill>
                <a:blip r:embed="rId3"/>
                <a:stretch>
                  <a:fillRect l="-2247"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A45AB90-082D-40C0-9105-EC367C2B958E}"/>
                  </a:ext>
                </a:extLst>
              </p:cNvPr>
              <p:cNvSpPr txBox="1"/>
              <p:nvPr/>
            </p:nvSpPr>
            <p:spPr>
              <a:xfrm>
                <a:off x="2987325" y="5414026"/>
                <a:ext cx="4944880"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𝑟𝑒𝑙𝑢</m:t>
                          </m:r>
                        </m:e>
                        <m:sup>
                          <m:r>
                            <a:rPr lang="en-US" altLang="zh-CN" sz="2400" b="0" i="1" smtClean="0">
                              <a:latin typeface="Cambria Math" panose="02040503050406030204" pitchFamily="18" charset="0"/>
                            </a:rPr>
                            <m:t>′</m:t>
                          </m:r>
                        </m:sup>
                      </m:s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𝑧</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m:t>
                          </m:r>
                        </m:num>
                        <m:den>
                          <m:r>
                            <a:rPr lang="zh-CN" altLang="en-US" sz="2400" b="0" i="1" smtClean="0">
                              <a:latin typeface="Cambria Math" panose="02040503050406030204" pitchFamily="18" charset="0"/>
                            </a:rPr>
                            <m:t>𝜕</m:t>
                          </m:r>
                          <m:r>
                            <a:rPr lang="en-US" altLang="zh-CN" sz="2400" i="1">
                              <a:latin typeface="Cambria Math" panose="02040503050406030204" pitchFamily="18" charset="0"/>
                            </a:rPr>
                            <m:t>𝑧</m:t>
                          </m:r>
                        </m:den>
                      </m:f>
                      <m:r>
                        <a:rPr lang="en-US" altLang="zh-CN" sz="2400" i="1">
                          <a:latin typeface="Cambria Math" panose="02040503050406030204" pitchFamily="18" charset="0"/>
                        </a:rPr>
                        <m:t>𝑟𝑒𝑙𝑢</m:t>
                      </m:r>
                      <m:r>
                        <a:rPr lang="en-US" altLang="zh-CN" sz="2400" b="0" i="1" smtClean="0">
                          <a:latin typeface="Cambria Math" panose="02040503050406030204" pitchFamily="18" charset="0"/>
                        </a:rPr>
                        <m:t>(</m:t>
                      </m:r>
                      <m:r>
                        <a:rPr lang="en-US" altLang="zh-CN" sz="2400" i="1">
                          <a:latin typeface="Cambria Math" panose="02040503050406030204" pitchFamily="18" charset="0"/>
                        </a:rPr>
                        <m:t>𝑧</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𝑖𝑓</m:t>
                                </m:r>
                                <m:r>
                                  <a:rPr lang="en-US" altLang="zh-CN" sz="2400" i="1">
                                    <a:latin typeface="Cambria Math" panose="02040503050406030204" pitchFamily="18" charset="0"/>
                                  </a:rPr>
                                  <m:t>𝑧</m:t>
                                </m:r>
                                <m: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1</m:t>
                                </m:r>
                              </m:e>
                              <m:e>
                                <m:r>
                                  <a:rPr lang="en-US" altLang="zh-CN" sz="2400" b="0" i="1" smtClean="0">
                                    <a:latin typeface="Cambria Math" panose="02040503050406030204" pitchFamily="18" charset="0"/>
                                  </a:rPr>
                                  <m:t>𝑖𝑓</m:t>
                                </m:r>
                                <m:r>
                                  <a:rPr lang="en-US" altLang="zh-CN" sz="2400" i="1">
                                    <a:latin typeface="Cambria Math" panose="02040503050406030204" pitchFamily="18" charset="0"/>
                                  </a:rPr>
                                  <m:t>𝑧</m:t>
                                </m:r>
                                <m:r>
                                  <a:rPr lang="en-US" altLang="zh-CN" sz="2400" b="0" i="1" smtClean="0">
                                    <a:latin typeface="Cambria Math" panose="02040503050406030204" pitchFamily="18" charset="0"/>
                                  </a:rPr>
                                  <m:t>&gt;0</m:t>
                                </m:r>
                              </m:e>
                            </m:mr>
                          </m:m>
                        </m:e>
                      </m:d>
                    </m:oMath>
                  </m:oMathPara>
                </a14:m>
                <a:endParaRPr lang="zh-CN" altLang="en-US" dirty="0"/>
              </a:p>
            </p:txBody>
          </p:sp>
        </mc:Choice>
        <mc:Fallback xmlns="">
          <p:sp>
            <p:nvSpPr>
              <p:cNvPr id="9" name="文本框 8">
                <a:extLst>
                  <a:ext uri="{FF2B5EF4-FFF2-40B4-BE49-F238E27FC236}">
                    <a16:creationId xmlns:a16="http://schemas.microsoft.com/office/drawing/2014/main" id="{7A45AB90-082D-40C0-9105-EC367C2B958E}"/>
                  </a:ext>
                </a:extLst>
              </p:cNvPr>
              <p:cNvSpPr txBox="1">
                <a:spLocks noRot="1" noChangeAspect="1" noMove="1" noResize="1" noEditPoints="1" noAdjustHandles="1" noChangeArrowheads="1" noChangeShapeType="1" noTextEdit="1"/>
              </p:cNvSpPr>
              <p:nvPr/>
            </p:nvSpPr>
            <p:spPr>
              <a:xfrm>
                <a:off x="2987325" y="5414026"/>
                <a:ext cx="4944880" cy="82381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7835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F7CB89-D7B3-4F4F-A68F-A424BA90BB9F}"/>
              </a:ext>
            </a:extLst>
          </p:cNvPr>
          <p:cNvSpPr>
            <a:spLocks noGrp="1"/>
          </p:cNvSpPr>
          <p:nvPr>
            <p:ph type="title"/>
          </p:nvPr>
        </p:nvSpPr>
        <p:spPr/>
        <p:txBody>
          <a:bodyPr>
            <a:normAutofit fontScale="90000"/>
          </a:bodyPr>
          <a:lstStyle/>
          <a:p>
            <a:r>
              <a:rPr lang="en-US" altLang="zh-CN" dirty="0"/>
              <a:t>Training deep networks: Backprop and gradient descent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672DF86-69E1-48BA-84F8-A7093096FFCC}"/>
                  </a:ext>
                </a:extLst>
              </p:cNvPr>
              <p:cNvSpPr>
                <a:spLocks noGrp="1"/>
              </p:cNvSpPr>
              <p:nvPr>
                <p:ph idx="1"/>
              </p:nvPr>
            </p:nvSpPr>
            <p:spPr/>
            <p:txBody>
              <a:bodyPr/>
              <a:lstStyle/>
              <a:p>
                <a:r>
                  <a:rPr lang="en-US" altLang="zh-CN" dirty="0"/>
                  <a:t>Hidden units make training the weights more complicated, since each hidden units affects the error function indirectly via all the output units </a:t>
                </a:r>
              </a:p>
              <a:p>
                <a:r>
                  <a:rPr lang="en-US" altLang="zh-CN" dirty="0"/>
                  <a:t>The credit assignment problem: what is the “error” of a hidden unit? how important is input-hidden weight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𝑣</m:t>
                        </m:r>
                      </m:e>
                      <m:sub>
                        <m:r>
                          <a:rPr lang="en-US" altLang="zh-CN" b="0" i="1" dirty="0" smtClean="0">
                            <a:latin typeface="Cambria Math" panose="02040503050406030204" pitchFamily="18" charset="0"/>
                          </a:rPr>
                          <m:t>𝑖h</m:t>
                        </m:r>
                      </m:sub>
                    </m:sSub>
                  </m:oMath>
                </a14:m>
                <a:r>
                  <a:rPr lang="en-US" altLang="zh-CN" dirty="0"/>
                  <a:t> to output unit </a:t>
                </a:r>
                <a14:m>
                  <m:oMath xmlns:m="http://schemas.openxmlformats.org/officeDocument/2006/math">
                    <m:r>
                      <a:rPr lang="en-US" altLang="zh-CN" i="1" dirty="0" smtClean="0">
                        <a:latin typeface="Cambria Math" panose="02040503050406030204" pitchFamily="18" charset="0"/>
                      </a:rPr>
                      <m:t>𝑗</m:t>
                    </m:r>
                  </m:oMath>
                </a14:m>
                <a:r>
                  <a:rPr lang="en-US" altLang="zh-CN" dirty="0"/>
                  <a:t>? </a:t>
                </a:r>
              </a:p>
              <a:p>
                <a:r>
                  <a:rPr lang="en-US" altLang="zh-CN" dirty="0"/>
                  <a:t>Solution: </a:t>
                </a:r>
                <a:r>
                  <a:rPr lang="en-US" altLang="zh-CN" dirty="0">
                    <a:solidFill>
                      <a:srgbClr val="FF0000"/>
                    </a:solidFill>
                  </a:rPr>
                  <a:t>back-propagate</a:t>
                </a:r>
                <a:r>
                  <a:rPr lang="en-US" altLang="zh-CN" dirty="0"/>
                  <a:t> the gradients through the network – the gradient for a hidden unit output with respect to the error can be computed as the weighted sum of the deltas of the connected output units. (Propagate the </a:t>
                </a:r>
                <a14:m>
                  <m:oMath xmlns:m="http://schemas.openxmlformats.org/officeDocument/2006/math">
                    <m:r>
                      <a:rPr lang="en-US" altLang="zh-CN" i="1" dirty="0" smtClean="0">
                        <a:latin typeface="Cambria Math" panose="02040503050406030204" pitchFamily="18" charset="0"/>
                      </a:rPr>
                      <m:t>𝑔</m:t>
                    </m:r>
                  </m:oMath>
                </a14:m>
                <a:r>
                  <a:rPr lang="en-US" altLang="zh-CN" dirty="0"/>
                  <a:t> values backwards through the network) </a:t>
                </a:r>
              </a:p>
              <a:p>
                <a:r>
                  <a:rPr lang="en-US" altLang="zh-CN" dirty="0"/>
                  <a:t>The back-propagation of error (backprop) algorithm thus provides way to propagate the error gradients through a deep network to allow gradient descent training to be performed</a:t>
                </a:r>
                <a:endParaRPr lang="zh-CN" altLang="en-US" dirty="0"/>
              </a:p>
            </p:txBody>
          </p:sp>
        </mc:Choice>
        <mc:Fallback xmlns="">
          <p:sp>
            <p:nvSpPr>
              <p:cNvPr id="3" name="内容占位符 2">
                <a:extLst>
                  <a:ext uri="{FF2B5EF4-FFF2-40B4-BE49-F238E27FC236}">
                    <a16:creationId xmlns:a16="http://schemas.microsoft.com/office/drawing/2014/main" id="{5672DF86-69E1-48BA-84F8-A7093096FFCC}"/>
                  </a:ext>
                </a:extLst>
              </p:cNvPr>
              <p:cNvSpPr>
                <a:spLocks noGrp="1" noRot="1" noChangeAspect="1" noMove="1" noResize="1" noEditPoints="1" noAdjustHandles="1" noChangeArrowheads="1" noChangeShapeType="1" noTextEdit="1"/>
              </p:cNvSpPr>
              <p:nvPr>
                <p:ph idx="1"/>
              </p:nvPr>
            </p:nvSpPr>
            <p:spPr>
              <a:blipFill>
                <a:blip r:embed="rId2"/>
                <a:stretch>
                  <a:fillRect l="-912" t="-1568" r="-2338"/>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B8FDCFC3-8EF1-4E35-8A07-F32406FEF2F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8E0923BB-D659-463C-9166-82ECB86C7E2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825EFAFF-2FA6-42C6-AC29-582740259D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spTree>
    <p:extLst>
      <p:ext uri="{BB962C8B-B14F-4D97-AF65-F5344CB8AC3E}">
        <p14:creationId xmlns:p14="http://schemas.microsoft.com/office/powerpoint/2010/main" val="3995441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itle 2"/>
          <p:cNvSpPr>
            <a:spLocks noGrp="1"/>
          </p:cNvSpPr>
          <p:nvPr>
            <p:ph type="title"/>
          </p:nvPr>
        </p:nvSpPr>
        <p:spPr/>
        <p:txBody>
          <a:bodyPr/>
          <a:lstStyle/>
          <a:p>
            <a:r>
              <a:rPr lang="en-US" altLang="en-US"/>
              <a:t>Backpropagation learning</a:t>
            </a:r>
          </a:p>
        </p:txBody>
      </p:sp>
      <p:sp>
        <p:nvSpPr>
          <p:cNvPr id="2" name="内容占位符 1"/>
          <p:cNvSpPr>
            <a:spLocks noGrp="1"/>
          </p:cNvSpPr>
          <p:nvPr>
            <p:ph idx="1"/>
          </p:nvPr>
        </p:nvSpPr>
        <p:spPr/>
        <p:txBody>
          <a:bodyPr/>
          <a:lstStyle/>
          <a:p>
            <a:endParaRPr lang="en-US"/>
          </a:p>
        </p:txBody>
      </p:sp>
      <p:pic>
        <p:nvPicPr>
          <p:cNvPr id="307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262188"/>
            <a:ext cx="6019800" cy="157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836988"/>
            <a:ext cx="6019800" cy="1573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日期占位符 4"/>
          <p:cNvSpPr>
            <a:spLocks noGrp="1"/>
          </p:cNvSpPr>
          <p:nvPr>
            <p:ph type="dt" sz="half" idx="10"/>
          </p:nvPr>
        </p:nvSpPr>
        <p:spPr/>
        <p:txBody>
          <a:bodyPr/>
          <a:lstStyle/>
          <a:p>
            <a:pPr>
              <a:defRPr/>
            </a:pPr>
            <a:fld id="{9F900D57-4ACE-4999-B496-4AF2D09595EE}" type="datetime1">
              <a:rPr lang="en-US" smtClean="0"/>
              <a:t>12/28/2023</a:t>
            </a:fld>
            <a:endParaRPr lang="en-US"/>
          </a:p>
        </p:txBody>
      </p:sp>
      <p:sp>
        <p:nvSpPr>
          <p:cNvPr id="6" name="页脚占位符 5"/>
          <p:cNvSpPr>
            <a:spLocks noGrp="1"/>
          </p:cNvSpPr>
          <p:nvPr>
            <p:ph type="ftr" sz="quarter" idx="11"/>
          </p:nvPr>
        </p:nvSpPr>
        <p:spPr/>
        <p:txBody>
          <a:bodyPr/>
          <a:lstStyle/>
          <a:p>
            <a:pPr>
              <a:defRPr/>
            </a:pPr>
            <a:r>
              <a:rPr lang="en-US"/>
              <a:t>Pttern recognition</a:t>
            </a:r>
            <a:endParaRPr lang="en-US" dirty="0"/>
          </a:p>
        </p:txBody>
      </p:sp>
      <p:sp>
        <p:nvSpPr>
          <p:cNvPr id="7" name="灯片编号占位符 6"/>
          <p:cNvSpPr>
            <a:spLocks noGrp="1"/>
          </p:cNvSpPr>
          <p:nvPr>
            <p:ph type="sldNum" sz="quarter" idx="12"/>
          </p:nvPr>
        </p:nvSpPr>
        <p:spPr/>
        <p:txBody>
          <a:bodyPr/>
          <a:lstStyle/>
          <a:p>
            <a:pPr>
              <a:defRPr/>
            </a:pPr>
            <a:r>
              <a:rPr lang="en-US"/>
              <a:t> page </a:t>
            </a:r>
            <a:fld id="{D92B8BA0-D749-4879-B022-8A2A307BA723}" type="slidenum">
              <a:rPr lang="en-US" smtClean="0"/>
              <a:pPr>
                <a:defRPr/>
              </a:pPr>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Backpropagation learning</a:t>
            </a:r>
            <a:endParaRPr lang="en-US" dirty="0"/>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pPr>
              <a:defRPr/>
            </a:pPr>
            <a:fld id="{AE93E473-6731-4E9A-9139-17E2327FAD78}" type="datetime1">
              <a:rPr lang="en-US" smtClean="0"/>
              <a:t>12/28/2023</a:t>
            </a:fld>
            <a:endParaRPr lang="en-US"/>
          </a:p>
        </p:txBody>
      </p:sp>
      <p:sp>
        <p:nvSpPr>
          <p:cNvPr id="5" name="页脚占位符 4"/>
          <p:cNvSpPr>
            <a:spLocks noGrp="1"/>
          </p:cNvSpPr>
          <p:nvPr>
            <p:ph type="ftr" sz="quarter" idx="11"/>
          </p:nvPr>
        </p:nvSpPr>
        <p:spPr/>
        <p:txBody>
          <a:bodyPr/>
          <a:lstStyle/>
          <a:p>
            <a:pPr>
              <a:defRPr/>
            </a:pPr>
            <a:r>
              <a:rPr lang="en-US"/>
              <a:t>Pttern recognition</a:t>
            </a:r>
            <a:endParaRPr lang="en-US" dirty="0"/>
          </a:p>
        </p:txBody>
      </p:sp>
      <p:sp>
        <p:nvSpPr>
          <p:cNvPr id="6" name="灯片编号占位符 5"/>
          <p:cNvSpPr>
            <a:spLocks noGrp="1"/>
          </p:cNvSpPr>
          <p:nvPr>
            <p:ph type="sldNum" sz="quarter" idx="12"/>
          </p:nvPr>
        </p:nvSpPr>
        <p:spPr/>
        <p:txBody>
          <a:bodyPr/>
          <a:lstStyle/>
          <a:p>
            <a:pPr>
              <a:defRPr/>
            </a:pPr>
            <a:r>
              <a:rPr lang="en-US"/>
              <a:t> page </a:t>
            </a:r>
            <a:fld id="{D92B8BA0-D749-4879-B022-8A2A307BA723}" type="slidenum">
              <a:rPr lang="en-US" smtClean="0"/>
              <a:pPr>
                <a:defRPr/>
              </a:pPr>
              <a:t>33</a:t>
            </a:fld>
            <a:endParaRPr lang="en-US" dirty="0"/>
          </a:p>
        </p:txBody>
      </p:sp>
      <p:sp>
        <p:nvSpPr>
          <p:cNvPr id="7" name="Oval 4"/>
          <p:cNvSpPr/>
          <p:nvPr/>
        </p:nvSpPr>
        <p:spPr>
          <a:xfrm>
            <a:off x="4143249" y="2160688"/>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8" name="Oval 5"/>
          <p:cNvSpPr/>
          <p:nvPr/>
        </p:nvSpPr>
        <p:spPr>
          <a:xfrm>
            <a:off x="5074316" y="2160688"/>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9" name="Oval 6"/>
          <p:cNvSpPr/>
          <p:nvPr/>
        </p:nvSpPr>
        <p:spPr>
          <a:xfrm>
            <a:off x="5920741" y="2160688"/>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10" name="Oval 7"/>
          <p:cNvSpPr/>
          <p:nvPr/>
        </p:nvSpPr>
        <p:spPr>
          <a:xfrm>
            <a:off x="7275021" y="2160688"/>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11" name="Oval 8"/>
          <p:cNvSpPr/>
          <p:nvPr/>
        </p:nvSpPr>
        <p:spPr>
          <a:xfrm>
            <a:off x="8798586" y="2160688"/>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mc:AlternateContent xmlns:mc="http://schemas.openxmlformats.org/markup-compatibility/2006" xmlns:a14="http://schemas.microsoft.com/office/drawing/2010/main">
        <mc:Choice Requires="a14">
          <p:sp>
            <p:nvSpPr>
              <p:cNvPr id="12" name="TextBox 9"/>
              <p:cNvSpPr txBox="1">
                <a:spLocks noChangeArrowheads="1"/>
              </p:cNvSpPr>
              <p:nvPr/>
            </p:nvSpPr>
            <p:spPr bwMode="auto">
              <a:xfrm>
                <a:off x="4481819" y="2084032"/>
                <a:ext cx="33857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latin typeface="Cambria Math" panose="02040503050406030204" pitchFamily="18" charset="0"/>
                            </a:rPr>
                          </m:ctrlPr>
                        </m:sSubPr>
                        <m:e>
                          <m:r>
                            <a:rPr lang="en-US" altLang="en-US" sz="2800" i="1" dirty="0">
                              <a:latin typeface="Cambria Math" panose="02040503050406030204" pitchFamily="18" charset="0"/>
                            </a:rPr>
                            <m:t>𝑦</m:t>
                          </m:r>
                        </m:e>
                        <m:sub>
                          <m:r>
                            <a:rPr lang="en-US" altLang="en-US" sz="2800" i="1" dirty="0">
                              <a:latin typeface="Cambria Math" panose="02040503050406030204" pitchFamily="18" charset="0"/>
                            </a:rPr>
                            <m:t>1</m:t>
                          </m:r>
                        </m:sub>
                      </m:sSub>
                    </m:oMath>
                  </m:oMathPara>
                </a14:m>
                <a:endParaRPr lang="en-US" altLang="en-US" sz="2800" dirty="0"/>
              </a:p>
            </p:txBody>
          </p:sp>
        </mc:Choice>
        <mc:Fallback xmlns="">
          <p:sp>
            <p:nvSpPr>
              <p:cNvPr id="12" name="TextBox 9"/>
              <p:cNvSpPr txBox="1">
                <a:spLocks noRot="1" noChangeAspect="1" noMove="1" noResize="1" noEditPoints="1" noAdjustHandles="1" noChangeArrowheads="1" noChangeShapeType="1" noTextEdit="1"/>
              </p:cNvSpPr>
              <p:nvPr/>
            </p:nvSpPr>
            <p:spPr bwMode="auto">
              <a:xfrm>
                <a:off x="4481819" y="2084032"/>
                <a:ext cx="338570" cy="523220"/>
              </a:xfrm>
              <a:prstGeom prst="rect">
                <a:avLst/>
              </a:prstGeom>
              <a:blipFill>
                <a:blip r:embed="rId2"/>
                <a:stretch>
                  <a:fillRect r="-178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0"/>
              <p:cNvSpPr txBox="1">
                <a:spLocks noChangeArrowheads="1"/>
              </p:cNvSpPr>
              <p:nvPr/>
            </p:nvSpPr>
            <p:spPr bwMode="auto">
              <a:xfrm>
                <a:off x="5412886" y="2070944"/>
                <a:ext cx="33857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latin typeface="Cambria Math" panose="02040503050406030204" pitchFamily="18" charset="0"/>
                            </a:rPr>
                          </m:ctrlPr>
                        </m:sSubPr>
                        <m:e>
                          <m:r>
                            <a:rPr lang="en-US" altLang="en-US" sz="2800" i="1" dirty="0">
                              <a:latin typeface="Cambria Math" panose="02040503050406030204" pitchFamily="18" charset="0"/>
                            </a:rPr>
                            <m:t>𝑦</m:t>
                          </m:r>
                        </m:e>
                        <m:sub>
                          <m:r>
                            <a:rPr lang="en-US" altLang="en-US" sz="2800" i="1" dirty="0">
                              <a:latin typeface="Cambria Math" panose="02040503050406030204" pitchFamily="18" charset="0"/>
                            </a:rPr>
                            <m:t>2</m:t>
                          </m:r>
                        </m:sub>
                      </m:sSub>
                    </m:oMath>
                  </m:oMathPara>
                </a14:m>
                <a:endParaRPr lang="en-US" altLang="en-US" sz="2800" dirty="0"/>
              </a:p>
            </p:txBody>
          </p:sp>
        </mc:Choice>
        <mc:Fallback xmlns="">
          <p:sp>
            <p:nvSpPr>
              <p:cNvPr id="13" name="TextBox 10"/>
              <p:cNvSpPr txBox="1">
                <a:spLocks noRot="1" noChangeAspect="1" noMove="1" noResize="1" noEditPoints="1" noAdjustHandles="1" noChangeArrowheads="1" noChangeShapeType="1" noTextEdit="1"/>
              </p:cNvSpPr>
              <p:nvPr/>
            </p:nvSpPr>
            <p:spPr bwMode="auto">
              <a:xfrm>
                <a:off x="5412886" y="2070944"/>
                <a:ext cx="338570" cy="523220"/>
              </a:xfrm>
              <a:prstGeom prst="rect">
                <a:avLst/>
              </a:prstGeom>
              <a:blipFill>
                <a:blip r:embed="rId3"/>
                <a:stretch>
                  <a:fillRect r="-2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 name="TextBox 11"/>
          <p:cNvSpPr txBox="1">
            <a:spLocks noChangeArrowheads="1"/>
          </p:cNvSpPr>
          <p:nvPr/>
        </p:nvSpPr>
        <p:spPr bwMode="auto">
          <a:xfrm>
            <a:off x="6343954" y="1994289"/>
            <a:ext cx="59249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800"/>
              <a:t>……</a:t>
            </a:r>
          </a:p>
        </p:txBody>
      </p:sp>
      <p:sp>
        <p:nvSpPr>
          <p:cNvPr id="15" name="TextBox 12"/>
          <p:cNvSpPr txBox="1">
            <a:spLocks noChangeArrowheads="1"/>
          </p:cNvSpPr>
          <p:nvPr/>
        </p:nvSpPr>
        <p:spPr bwMode="auto">
          <a:xfrm>
            <a:off x="8036804" y="1981201"/>
            <a:ext cx="59249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800"/>
              <a:t>……</a:t>
            </a:r>
          </a:p>
        </p:txBody>
      </p:sp>
      <mc:AlternateContent xmlns:mc="http://schemas.openxmlformats.org/markup-compatibility/2006" xmlns:a14="http://schemas.microsoft.com/office/drawing/2010/main">
        <mc:Choice Requires="a14">
          <p:sp>
            <p:nvSpPr>
              <p:cNvPr id="16" name="TextBox 13"/>
              <p:cNvSpPr txBox="1">
                <a:spLocks noChangeArrowheads="1"/>
              </p:cNvSpPr>
              <p:nvPr/>
            </p:nvSpPr>
            <p:spPr bwMode="auto">
              <a:xfrm>
                <a:off x="7613592" y="2084032"/>
                <a:ext cx="592497" cy="5579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latin typeface="Cambria Math" panose="02040503050406030204" pitchFamily="18" charset="0"/>
                            </a:rPr>
                          </m:ctrlPr>
                        </m:sSubPr>
                        <m:e>
                          <m:r>
                            <a:rPr lang="en-US" altLang="en-US" sz="2800" i="1" dirty="0">
                              <a:latin typeface="Cambria Math" panose="02040503050406030204" pitchFamily="18" charset="0"/>
                            </a:rPr>
                            <m:t>𝑦</m:t>
                          </m:r>
                        </m:e>
                        <m:sub>
                          <m:r>
                            <a:rPr lang="en-US" altLang="zh-CN" sz="2800" i="1" dirty="0">
                              <a:latin typeface="Cambria Math" panose="02040503050406030204" pitchFamily="18" charset="0"/>
                            </a:rPr>
                            <m:t>𝑗</m:t>
                          </m:r>
                        </m:sub>
                      </m:sSub>
                    </m:oMath>
                  </m:oMathPara>
                </a14:m>
                <a:endParaRPr lang="en-US" altLang="en-US" sz="2800" i="1" dirty="0">
                  <a:latin typeface="Times New Roman" pitchFamily="18" charset="0"/>
                  <a:cs typeface="Times New Roman" pitchFamily="18" charset="0"/>
                </a:endParaRPr>
              </a:p>
            </p:txBody>
          </p:sp>
        </mc:Choice>
        <mc:Fallback xmlns="">
          <p:sp>
            <p:nvSpPr>
              <p:cNvPr id="16" name="TextBox 13"/>
              <p:cNvSpPr txBox="1">
                <a:spLocks noRot="1" noChangeAspect="1" noMove="1" noResize="1" noEditPoints="1" noAdjustHandles="1" noChangeArrowheads="1" noChangeShapeType="1" noTextEdit="1"/>
              </p:cNvSpPr>
              <p:nvPr/>
            </p:nvSpPr>
            <p:spPr bwMode="auto">
              <a:xfrm>
                <a:off x="7613592" y="2084032"/>
                <a:ext cx="592497" cy="557910"/>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 name="Oval 14"/>
          <p:cNvSpPr/>
          <p:nvPr/>
        </p:nvSpPr>
        <p:spPr>
          <a:xfrm>
            <a:off x="3804679" y="3686331"/>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18" name="Oval 15"/>
          <p:cNvSpPr/>
          <p:nvPr/>
        </p:nvSpPr>
        <p:spPr>
          <a:xfrm>
            <a:off x="4735746" y="3686331"/>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19" name="Oval 16"/>
          <p:cNvSpPr/>
          <p:nvPr/>
        </p:nvSpPr>
        <p:spPr>
          <a:xfrm>
            <a:off x="5582171" y="3686331"/>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20" name="Oval 17"/>
          <p:cNvSpPr/>
          <p:nvPr/>
        </p:nvSpPr>
        <p:spPr>
          <a:xfrm>
            <a:off x="7105736" y="3686331"/>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21" name="Oval 18"/>
          <p:cNvSpPr/>
          <p:nvPr/>
        </p:nvSpPr>
        <p:spPr>
          <a:xfrm>
            <a:off x="8798586" y="3686331"/>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mc:AlternateContent xmlns:mc="http://schemas.openxmlformats.org/markup-compatibility/2006" xmlns:a14="http://schemas.microsoft.com/office/drawing/2010/main">
        <mc:Choice Requires="a14">
          <p:sp>
            <p:nvSpPr>
              <p:cNvPr id="22" name="TextBox 19"/>
              <p:cNvSpPr txBox="1">
                <a:spLocks noChangeArrowheads="1"/>
              </p:cNvSpPr>
              <p:nvPr/>
            </p:nvSpPr>
            <p:spPr bwMode="auto">
              <a:xfrm>
                <a:off x="4143249" y="3609675"/>
                <a:ext cx="33857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latin typeface="Cambria Math" panose="02040503050406030204" pitchFamily="18" charset="0"/>
                            </a:rPr>
                          </m:ctrlPr>
                        </m:sSubPr>
                        <m:e>
                          <m:r>
                            <a:rPr lang="en-US" altLang="en-US" sz="2800" i="1" dirty="0">
                              <a:latin typeface="Cambria Math" panose="02040503050406030204" pitchFamily="18" charset="0"/>
                            </a:rPr>
                            <m:t>𝑏</m:t>
                          </m:r>
                        </m:e>
                        <m:sub>
                          <m:r>
                            <a:rPr lang="en-US" altLang="en-US" sz="2800" i="1" dirty="0">
                              <a:latin typeface="Cambria Math" panose="02040503050406030204" pitchFamily="18" charset="0"/>
                            </a:rPr>
                            <m:t>1</m:t>
                          </m:r>
                        </m:sub>
                      </m:sSub>
                    </m:oMath>
                  </m:oMathPara>
                </a14:m>
                <a:endParaRPr lang="en-US" altLang="en-US" sz="2800" dirty="0"/>
              </a:p>
            </p:txBody>
          </p:sp>
        </mc:Choice>
        <mc:Fallback xmlns="">
          <p:sp>
            <p:nvSpPr>
              <p:cNvPr id="22" name="TextBox 19"/>
              <p:cNvSpPr txBox="1">
                <a:spLocks noRot="1" noChangeAspect="1" noMove="1" noResize="1" noEditPoints="1" noAdjustHandles="1" noChangeArrowheads="1" noChangeShapeType="1" noTextEdit="1"/>
              </p:cNvSpPr>
              <p:nvPr/>
            </p:nvSpPr>
            <p:spPr bwMode="auto">
              <a:xfrm>
                <a:off x="4143249" y="3609675"/>
                <a:ext cx="338570" cy="523220"/>
              </a:xfrm>
              <a:prstGeom prst="rect">
                <a:avLst/>
              </a:prstGeom>
              <a:blipFill>
                <a:blip r:embed="rId5"/>
                <a:stretch>
                  <a:fillRect r="-163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0"/>
              <p:cNvSpPr txBox="1">
                <a:spLocks noChangeArrowheads="1"/>
              </p:cNvSpPr>
              <p:nvPr/>
            </p:nvSpPr>
            <p:spPr bwMode="auto">
              <a:xfrm>
                <a:off x="5074316" y="3596587"/>
                <a:ext cx="33857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latin typeface="Cambria Math" panose="02040503050406030204" pitchFamily="18" charset="0"/>
                            </a:rPr>
                          </m:ctrlPr>
                        </m:sSubPr>
                        <m:e>
                          <m:r>
                            <a:rPr lang="en-US" altLang="en-US" sz="2800" i="1" dirty="0">
                              <a:latin typeface="Cambria Math" panose="02040503050406030204" pitchFamily="18" charset="0"/>
                            </a:rPr>
                            <m:t>𝑏</m:t>
                          </m:r>
                        </m:e>
                        <m:sub>
                          <m:r>
                            <a:rPr lang="en-US" altLang="en-US" sz="2800" i="1" dirty="0">
                              <a:latin typeface="Cambria Math" panose="02040503050406030204" pitchFamily="18" charset="0"/>
                            </a:rPr>
                            <m:t>2</m:t>
                          </m:r>
                        </m:sub>
                      </m:sSub>
                    </m:oMath>
                  </m:oMathPara>
                </a14:m>
                <a:endParaRPr lang="en-US" altLang="en-US" sz="2800" dirty="0"/>
              </a:p>
            </p:txBody>
          </p:sp>
        </mc:Choice>
        <mc:Fallback xmlns="">
          <p:sp>
            <p:nvSpPr>
              <p:cNvPr id="23" name="TextBox 20"/>
              <p:cNvSpPr txBox="1">
                <a:spLocks noRot="1" noChangeAspect="1" noMove="1" noResize="1" noEditPoints="1" noAdjustHandles="1" noChangeArrowheads="1" noChangeShapeType="1" noTextEdit="1"/>
              </p:cNvSpPr>
              <p:nvPr/>
            </p:nvSpPr>
            <p:spPr bwMode="auto">
              <a:xfrm>
                <a:off x="5074316" y="3596587"/>
                <a:ext cx="338570" cy="523220"/>
              </a:xfrm>
              <a:prstGeom prst="rect">
                <a:avLst/>
              </a:prstGeom>
              <a:blipFill>
                <a:blip r:embed="rId6"/>
                <a:stretch>
                  <a:fillRect r="-160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4" name="TextBox 21"/>
          <p:cNvSpPr txBox="1">
            <a:spLocks noChangeArrowheads="1"/>
          </p:cNvSpPr>
          <p:nvPr/>
        </p:nvSpPr>
        <p:spPr bwMode="auto">
          <a:xfrm>
            <a:off x="6005384" y="3519932"/>
            <a:ext cx="59249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800"/>
              <a:t>……</a:t>
            </a:r>
          </a:p>
        </p:txBody>
      </p:sp>
      <p:sp>
        <p:nvSpPr>
          <p:cNvPr id="25" name="TextBox 22"/>
          <p:cNvSpPr txBox="1">
            <a:spLocks noChangeArrowheads="1"/>
          </p:cNvSpPr>
          <p:nvPr/>
        </p:nvSpPr>
        <p:spPr bwMode="auto">
          <a:xfrm>
            <a:off x="7952162" y="3506844"/>
            <a:ext cx="59249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800"/>
              <a:t>……</a:t>
            </a:r>
          </a:p>
        </p:txBody>
      </p:sp>
      <mc:AlternateContent xmlns:mc="http://schemas.openxmlformats.org/markup-compatibility/2006" xmlns:a14="http://schemas.microsoft.com/office/drawing/2010/main">
        <mc:Choice Requires="a14">
          <p:sp>
            <p:nvSpPr>
              <p:cNvPr id="26" name="TextBox 23"/>
              <p:cNvSpPr txBox="1">
                <a:spLocks noChangeArrowheads="1"/>
              </p:cNvSpPr>
              <p:nvPr/>
            </p:nvSpPr>
            <p:spPr bwMode="auto">
              <a:xfrm>
                <a:off x="7444307" y="3609675"/>
                <a:ext cx="59249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latin typeface="Cambria Math" panose="02040503050406030204" pitchFamily="18" charset="0"/>
                            </a:rPr>
                          </m:ctrlPr>
                        </m:sSubPr>
                        <m:e>
                          <m:r>
                            <a:rPr lang="en-US" altLang="en-US" sz="2800" i="1" dirty="0">
                              <a:latin typeface="Cambria Math" panose="02040503050406030204" pitchFamily="18" charset="0"/>
                            </a:rPr>
                            <m:t>𝑏</m:t>
                          </m:r>
                        </m:e>
                        <m:sub>
                          <m:r>
                            <a:rPr lang="en-US" altLang="zh-CN" sz="2800" i="1" dirty="0">
                              <a:latin typeface="Cambria Math" panose="02040503050406030204" pitchFamily="18" charset="0"/>
                            </a:rPr>
                            <m:t>h</m:t>
                          </m:r>
                        </m:sub>
                      </m:sSub>
                    </m:oMath>
                  </m:oMathPara>
                </a14:m>
                <a:endParaRPr lang="en-US" altLang="en-US" sz="2800" i="1" dirty="0">
                  <a:latin typeface="Times New Roman" pitchFamily="18" charset="0"/>
                  <a:cs typeface="Times New Roman" pitchFamily="18" charset="0"/>
                </a:endParaRPr>
              </a:p>
            </p:txBody>
          </p:sp>
        </mc:Choice>
        <mc:Fallback xmlns="">
          <p:sp>
            <p:nvSpPr>
              <p:cNvPr id="26" name="TextBox 23"/>
              <p:cNvSpPr txBox="1">
                <a:spLocks noRot="1" noChangeAspect="1" noMove="1" noResize="1" noEditPoints="1" noAdjustHandles="1" noChangeArrowheads="1" noChangeShapeType="1" noTextEdit="1"/>
              </p:cNvSpPr>
              <p:nvPr/>
            </p:nvSpPr>
            <p:spPr bwMode="auto">
              <a:xfrm>
                <a:off x="7444307" y="3609675"/>
                <a:ext cx="592497" cy="523220"/>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7" name="Oval 34"/>
          <p:cNvSpPr/>
          <p:nvPr/>
        </p:nvSpPr>
        <p:spPr>
          <a:xfrm>
            <a:off x="4058606" y="5122230"/>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28" name="Oval 35"/>
          <p:cNvSpPr/>
          <p:nvPr/>
        </p:nvSpPr>
        <p:spPr>
          <a:xfrm>
            <a:off x="4989674" y="5122230"/>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29" name="Oval 36"/>
          <p:cNvSpPr/>
          <p:nvPr/>
        </p:nvSpPr>
        <p:spPr>
          <a:xfrm>
            <a:off x="5836099" y="5122230"/>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30" name="Oval 37"/>
          <p:cNvSpPr/>
          <p:nvPr/>
        </p:nvSpPr>
        <p:spPr>
          <a:xfrm>
            <a:off x="7190378" y="5122230"/>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p:sp>
        <p:nvSpPr>
          <p:cNvPr id="31" name="Oval 38"/>
          <p:cNvSpPr/>
          <p:nvPr/>
        </p:nvSpPr>
        <p:spPr>
          <a:xfrm>
            <a:off x="8798586" y="5122230"/>
            <a:ext cx="338570" cy="358975"/>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p>
        </p:txBody>
      </p:sp>
      <mc:AlternateContent xmlns:mc="http://schemas.openxmlformats.org/markup-compatibility/2006" xmlns:a14="http://schemas.microsoft.com/office/drawing/2010/main">
        <mc:Choice Requires="a14">
          <p:sp>
            <p:nvSpPr>
              <p:cNvPr id="32" name="TextBox 39"/>
              <p:cNvSpPr txBox="1">
                <a:spLocks noChangeArrowheads="1"/>
              </p:cNvSpPr>
              <p:nvPr/>
            </p:nvSpPr>
            <p:spPr bwMode="auto">
              <a:xfrm>
                <a:off x="4397176" y="5045574"/>
                <a:ext cx="33857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𝑥</m:t>
                          </m:r>
                        </m:e>
                        <m:sub>
                          <m:r>
                            <a:rPr lang="en-US" altLang="en-US" sz="2800" i="1">
                              <a:latin typeface="Cambria Math" panose="02040503050406030204" pitchFamily="18" charset="0"/>
                            </a:rPr>
                            <m:t>1</m:t>
                          </m:r>
                        </m:sub>
                      </m:sSub>
                    </m:oMath>
                  </m:oMathPara>
                </a14:m>
                <a:endParaRPr lang="en-US" altLang="en-US" sz="2800" dirty="0"/>
              </a:p>
            </p:txBody>
          </p:sp>
        </mc:Choice>
        <mc:Fallback xmlns="">
          <p:sp>
            <p:nvSpPr>
              <p:cNvPr id="32" name="TextBox 39"/>
              <p:cNvSpPr txBox="1">
                <a:spLocks noRot="1" noChangeAspect="1" noMove="1" noResize="1" noEditPoints="1" noAdjustHandles="1" noChangeArrowheads="1" noChangeShapeType="1" noTextEdit="1"/>
              </p:cNvSpPr>
              <p:nvPr/>
            </p:nvSpPr>
            <p:spPr bwMode="auto">
              <a:xfrm>
                <a:off x="4397176" y="5045574"/>
                <a:ext cx="338570" cy="523220"/>
              </a:xfrm>
              <a:prstGeom prst="rect">
                <a:avLst/>
              </a:prstGeom>
              <a:blipFill>
                <a:blip r:embed="rId8"/>
                <a:stretch>
                  <a:fillRect r="-178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TextBox 40"/>
              <p:cNvSpPr txBox="1">
                <a:spLocks noChangeArrowheads="1"/>
              </p:cNvSpPr>
              <p:nvPr/>
            </p:nvSpPr>
            <p:spPr bwMode="auto">
              <a:xfrm>
                <a:off x="5328244" y="5032486"/>
                <a:ext cx="33857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𝑥</m:t>
                          </m:r>
                        </m:e>
                        <m:sub>
                          <m:r>
                            <a:rPr lang="en-US" altLang="en-US" sz="2800" i="1">
                              <a:latin typeface="Cambria Math" panose="02040503050406030204" pitchFamily="18" charset="0"/>
                            </a:rPr>
                            <m:t>2</m:t>
                          </m:r>
                        </m:sub>
                      </m:sSub>
                    </m:oMath>
                  </m:oMathPara>
                </a14:m>
                <a:endParaRPr lang="en-US" altLang="en-US" sz="2800" dirty="0"/>
              </a:p>
            </p:txBody>
          </p:sp>
        </mc:Choice>
        <mc:Fallback xmlns="">
          <p:sp>
            <p:nvSpPr>
              <p:cNvPr id="33" name="TextBox 40"/>
              <p:cNvSpPr txBox="1">
                <a:spLocks noRot="1" noChangeAspect="1" noMove="1" noResize="1" noEditPoints="1" noAdjustHandles="1" noChangeArrowheads="1" noChangeShapeType="1" noTextEdit="1"/>
              </p:cNvSpPr>
              <p:nvPr/>
            </p:nvSpPr>
            <p:spPr bwMode="auto">
              <a:xfrm>
                <a:off x="5328244" y="5032486"/>
                <a:ext cx="338570" cy="523220"/>
              </a:xfrm>
              <a:prstGeom prst="rect">
                <a:avLst/>
              </a:prstGeom>
              <a:blipFill>
                <a:blip r:embed="rId9"/>
                <a:stretch>
                  <a:fillRect r="-178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4" name="TextBox 41"/>
          <p:cNvSpPr txBox="1">
            <a:spLocks noChangeArrowheads="1"/>
          </p:cNvSpPr>
          <p:nvPr/>
        </p:nvSpPr>
        <p:spPr bwMode="auto">
          <a:xfrm>
            <a:off x="6259312" y="4955831"/>
            <a:ext cx="59249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800"/>
              <a:t>……</a:t>
            </a:r>
          </a:p>
        </p:txBody>
      </p:sp>
      <p:sp>
        <p:nvSpPr>
          <p:cNvPr id="35" name="TextBox 42"/>
          <p:cNvSpPr txBox="1">
            <a:spLocks noChangeArrowheads="1"/>
          </p:cNvSpPr>
          <p:nvPr/>
        </p:nvSpPr>
        <p:spPr bwMode="auto">
          <a:xfrm>
            <a:off x="7952162" y="4942743"/>
            <a:ext cx="59249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800"/>
              <a:t>……</a:t>
            </a:r>
          </a:p>
        </p:txBody>
      </p:sp>
      <mc:AlternateContent xmlns:mc="http://schemas.openxmlformats.org/markup-compatibility/2006" xmlns:a14="http://schemas.microsoft.com/office/drawing/2010/main">
        <mc:Choice Requires="a14">
          <p:sp>
            <p:nvSpPr>
              <p:cNvPr id="36" name="TextBox 43"/>
              <p:cNvSpPr txBox="1">
                <a:spLocks noChangeArrowheads="1"/>
              </p:cNvSpPr>
              <p:nvPr/>
            </p:nvSpPr>
            <p:spPr bwMode="auto">
              <a:xfrm>
                <a:off x="7528949" y="5045574"/>
                <a:ext cx="59249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𝑥</m:t>
                          </m:r>
                        </m:e>
                        <m:sub>
                          <m:r>
                            <a:rPr lang="en-US" altLang="en-US" sz="2800" i="1">
                              <a:latin typeface="Cambria Math" panose="02040503050406030204" pitchFamily="18" charset="0"/>
                            </a:rPr>
                            <m:t>𝑖</m:t>
                          </m:r>
                        </m:sub>
                      </m:sSub>
                    </m:oMath>
                  </m:oMathPara>
                </a14:m>
                <a:endParaRPr lang="en-US" altLang="en-US" sz="2800" i="1" dirty="0">
                  <a:latin typeface="Times New Roman" pitchFamily="18" charset="0"/>
                  <a:cs typeface="Times New Roman" pitchFamily="18" charset="0"/>
                </a:endParaRPr>
              </a:p>
            </p:txBody>
          </p:sp>
        </mc:Choice>
        <mc:Fallback xmlns="">
          <p:sp>
            <p:nvSpPr>
              <p:cNvPr id="36" name="TextBox 43"/>
              <p:cNvSpPr txBox="1">
                <a:spLocks noRot="1" noChangeAspect="1" noMove="1" noResize="1" noEditPoints="1" noAdjustHandles="1" noChangeArrowheads="1" noChangeShapeType="1" noTextEdit="1"/>
              </p:cNvSpPr>
              <p:nvPr/>
            </p:nvSpPr>
            <p:spPr bwMode="auto">
              <a:xfrm>
                <a:off x="7528949" y="5045574"/>
                <a:ext cx="592497" cy="523220"/>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cxnSp>
        <p:nvCxnSpPr>
          <p:cNvPr id="37" name="Straight Arrow Connector 45"/>
          <p:cNvCxnSpPr>
            <a:stCxn id="20" idx="0"/>
            <a:endCxn id="7" idx="5"/>
          </p:cNvCxnSpPr>
          <p:nvPr/>
        </p:nvCxnSpPr>
        <p:spPr>
          <a:xfrm flipH="1" flipV="1">
            <a:off x="4432445" y="2467313"/>
            <a:ext cx="2842577" cy="121901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47"/>
          <p:cNvCxnSpPr>
            <a:stCxn id="20" idx="0"/>
            <a:endCxn id="8" idx="5"/>
          </p:cNvCxnSpPr>
          <p:nvPr/>
        </p:nvCxnSpPr>
        <p:spPr>
          <a:xfrm flipH="1" flipV="1">
            <a:off x="5363511" y="2467313"/>
            <a:ext cx="1911510" cy="121901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51"/>
          <p:cNvCxnSpPr>
            <a:stCxn id="20" idx="0"/>
            <a:endCxn id="9" idx="5"/>
          </p:cNvCxnSpPr>
          <p:nvPr/>
        </p:nvCxnSpPr>
        <p:spPr>
          <a:xfrm flipH="1" flipV="1">
            <a:off x="6209937" y="2467313"/>
            <a:ext cx="1065085" cy="121901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53"/>
          <p:cNvCxnSpPr>
            <a:endCxn id="10" idx="4"/>
          </p:cNvCxnSpPr>
          <p:nvPr/>
        </p:nvCxnSpPr>
        <p:spPr>
          <a:xfrm flipV="1">
            <a:off x="7275022" y="2519662"/>
            <a:ext cx="169285" cy="11666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55"/>
          <p:cNvCxnSpPr>
            <a:stCxn id="20" idx="0"/>
            <a:endCxn id="11" idx="4"/>
          </p:cNvCxnSpPr>
          <p:nvPr/>
        </p:nvCxnSpPr>
        <p:spPr>
          <a:xfrm flipV="1">
            <a:off x="7275021" y="2519662"/>
            <a:ext cx="1692850" cy="116666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57"/>
          <p:cNvCxnSpPr>
            <a:stCxn id="27" idx="0"/>
            <a:endCxn id="20" idx="4"/>
          </p:cNvCxnSpPr>
          <p:nvPr/>
        </p:nvCxnSpPr>
        <p:spPr>
          <a:xfrm flipV="1">
            <a:off x="4227891" y="4045305"/>
            <a:ext cx="3047130" cy="10769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63"/>
          <p:cNvCxnSpPr>
            <a:stCxn id="28" idx="0"/>
          </p:cNvCxnSpPr>
          <p:nvPr/>
        </p:nvCxnSpPr>
        <p:spPr>
          <a:xfrm flipV="1">
            <a:off x="5158959" y="4045305"/>
            <a:ext cx="2116062" cy="10769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66"/>
          <p:cNvCxnSpPr>
            <a:stCxn id="29" idx="0"/>
          </p:cNvCxnSpPr>
          <p:nvPr/>
        </p:nvCxnSpPr>
        <p:spPr>
          <a:xfrm flipV="1">
            <a:off x="6005384" y="4045305"/>
            <a:ext cx="1269637" cy="10769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69"/>
          <p:cNvCxnSpPr>
            <a:stCxn id="30" idx="0"/>
          </p:cNvCxnSpPr>
          <p:nvPr/>
        </p:nvCxnSpPr>
        <p:spPr>
          <a:xfrm flipH="1" flipV="1">
            <a:off x="7275021" y="4045305"/>
            <a:ext cx="84642" cy="10769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72"/>
          <p:cNvCxnSpPr>
            <a:stCxn id="31" idx="0"/>
          </p:cNvCxnSpPr>
          <p:nvPr/>
        </p:nvCxnSpPr>
        <p:spPr>
          <a:xfrm flipH="1" flipV="1">
            <a:off x="7275021" y="4045305"/>
            <a:ext cx="1692850" cy="10769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86"/>
          <p:cNvSpPr>
            <a:spLocks noChangeArrowheads="1"/>
          </p:cNvSpPr>
          <p:nvPr/>
        </p:nvSpPr>
        <p:spPr bwMode="auto">
          <a:xfrm>
            <a:off x="2196471" y="2085902"/>
            <a:ext cx="1715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400" dirty="0"/>
              <a:t>output layer</a:t>
            </a:r>
          </a:p>
        </p:txBody>
      </p:sp>
      <p:sp>
        <p:nvSpPr>
          <p:cNvPr id="50" name="Rectangle 88"/>
          <p:cNvSpPr>
            <a:spLocks noChangeArrowheads="1"/>
          </p:cNvSpPr>
          <p:nvPr/>
        </p:nvSpPr>
        <p:spPr bwMode="auto">
          <a:xfrm>
            <a:off x="2111830" y="3611545"/>
            <a:ext cx="17348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400" dirty="0"/>
              <a:t>hidden layer</a:t>
            </a:r>
          </a:p>
        </p:txBody>
      </p:sp>
      <p:sp>
        <p:nvSpPr>
          <p:cNvPr id="51" name="Rectangle 90"/>
          <p:cNvSpPr>
            <a:spLocks noChangeArrowheads="1"/>
          </p:cNvSpPr>
          <p:nvPr/>
        </p:nvSpPr>
        <p:spPr bwMode="auto">
          <a:xfrm>
            <a:off x="2314620" y="5047444"/>
            <a:ext cx="15216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400" dirty="0"/>
              <a:t>input layer</a:t>
            </a:r>
          </a:p>
        </p:txBody>
      </p:sp>
      <mc:AlternateContent xmlns:mc="http://schemas.openxmlformats.org/markup-compatibility/2006" xmlns:a14="http://schemas.microsoft.com/office/drawing/2010/main">
        <mc:Choice Requires="a14">
          <p:sp>
            <p:nvSpPr>
              <p:cNvPr id="52" name="TextBox 13"/>
              <p:cNvSpPr txBox="1">
                <a:spLocks noChangeArrowheads="1"/>
              </p:cNvSpPr>
              <p:nvPr/>
            </p:nvSpPr>
            <p:spPr bwMode="auto">
              <a:xfrm>
                <a:off x="9137157" y="2058131"/>
                <a:ext cx="59249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latin typeface="Cambria Math" panose="02040503050406030204" pitchFamily="18" charset="0"/>
                            </a:rPr>
                          </m:ctrlPr>
                        </m:sSubPr>
                        <m:e>
                          <m:r>
                            <a:rPr lang="en-US" altLang="en-US" sz="2800" i="1" dirty="0">
                              <a:latin typeface="Cambria Math" panose="02040503050406030204" pitchFamily="18" charset="0"/>
                            </a:rPr>
                            <m:t>𝑦</m:t>
                          </m:r>
                        </m:e>
                        <m:sub>
                          <m:r>
                            <a:rPr lang="en-US" altLang="zh-CN" sz="2800" i="1" dirty="0">
                              <a:latin typeface="Cambria Math" panose="02040503050406030204" pitchFamily="18" charset="0"/>
                            </a:rPr>
                            <m:t>𝑙</m:t>
                          </m:r>
                        </m:sub>
                      </m:sSub>
                    </m:oMath>
                  </m:oMathPara>
                </a14:m>
                <a:endParaRPr lang="en-US" altLang="en-US" sz="2800" i="1" dirty="0">
                  <a:latin typeface="Times New Roman" pitchFamily="18" charset="0"/>
                  <a:cs typeface="Times New Roman" pitchFamily="18" charset="0"/>
                </a:endParaRPr>
              </a:p>
            </p:txBody>
          </p:sp>
        </mc:Choice>
        <mc:Fallback xmlns="">
          <p:sp>
            <p:nvSpPr>
              <p:cNvPr id="52" name="TextBox 13"/>
              <p:cNvSpPr txBox="1">
                <a:spLocks noRot="1" noChangeAspect="1" noMove="1" noResize="1" noEditPoints="1" noAdjustHandles="1" noChangeArrowheads="1" noChangeShapeType="1" noTextEdit="1"/>
              </p:cNvSpPr>
              <p:nvPr/>
            </p:nvSpPr>
            <p:spPr bwMode="auto">
              <a:xfrm>
                <a:off x="9137157" y="2058131"/>
                <a:ext cx="592497" cy="523220"/>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cxnSp>
        <p:nvCxnSpPr>
          <p:cNvPr id="53" name="Straight Arrow Connector 63"/>
          <p:cNvCxnSpPr>
            <a:stCxn id="27" idx="0"/>
            <a:endCxn id="17" idx="4"/>
          </p:cNvCxnSpPr>
          <p:nvPr/>
        </p:nvCxnSpPr>
        <p:spPr>
          <a:xfrm flipH="1" flipV="1">
            <a:off x="3973965" y="4045305"/>
            <a:ext cx="253927" cy="10769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63"/>
          <p:cNvCxnSpPr>
            <a:stCxn id="28" idx="0"/>
            <a:endCxn id="17" idx="4"/>
          </p:cNvCxnSpPr>
          <p:nvPr/>
        </p:nvCxnSpPr>
        <p:spPr>
          <a:xfrm flipH="1" flipV="1">
            <a:off x="3973965" y="4045305"/>
            <a:ext cx="1184995" cy="10769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63"/>
          <p:cNvCxnSpPr>
            <a:stCxn id="29" idx="0"/>
            <a:endCxn id="17" idx="4"/>
          </p:cNvCxnSpPr>
          <p:nvPr/>
        </p:nvCxnSpPr>
        <p:spPr>
          <a:xfrm flipH="1" flipV="1">
            <a:off x="3973964" y="4045305"/>
            <a:ext cx="2031420" cy="10769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63"/>
          <p:cNvCxnSpPr>
            <a:stCxn id="30" idx="0"/>
            <a:endCxn id="17" idx="4"/>
          </p:cNvCxnSpPr>
          <p:nvPr/>
        </p:nvCxnSpPr>
        <p:spPr>
          <a:xfrm flipH="1" flipV="1">
            <a:off x="3973964" y="4045305"/>
            <a:ext cx="3385700" cy="10769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63"/>
          <p:cNvCxnSpPr>
            <a:stCxn id="31" idx="0"/>
            <a:endCxn id="17" idx="4"/>
          </p:cNvCxnSpPr>
          <p:nvPr/>
        </p:nvCxnSpPr>
        <p:spPr>
          <a:xfrm flipH="1" flipV="1">
            <a:off x="3973965" y="4045305"/>
            <a:ext cx="4993907" cy="107692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矩形 57"/>
              <p:cNvSpPr/>
              <p:nvPr/>
            </p:nvSpPr>
            <p:spPr>
              <a:xfrm>
                <a:off x="9192068" y="5064123"/>
                <a:ext cx="6451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𝑥</m:t>
                          </m:r>
                        </m:e>
                        <m:sub>
                          <m:r>
                            <a:rPr lang="en-US" altLang="en-US" sz="2800" i="1">
                              <a:latin typeface="Cambria Math" panose="02040503050406030204" pitchFamily="18" charset="0"/>
                            </a:rPr>
                            <m:t>𝑑</m:t>
                          </m:r>
                        </m:sub>
                      </m:sSub>
                    </m:oMath>
                  </m:oMathPara>
                </a14:m>
                <a:endParaRPr 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9192068" y="5064123"/>
                <a:ext cx="645112"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9257021" y="3675973"/>
                <a:ext cx="628890" cy="5564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sz="2800" i="1" dirty="0">
                              <a:latin typeface="Cambria Math" panose="02040503050406030204" pitchFamily="18" charset="0"/>
                            </a:rPr>
                          </m:ctrlPr>
                        </m:sSubPr>
                        <m:e>
                          <m:r>
                            <a:rPr lang="en-US" altLang="en-US" sz="2800" i="1" dirty="0">
                              <a:latin typeface="Cambria Math" panose="02040503050406030204" pitchFamily="18" charset="0"/>
                            </a:rPr>
                            <m:t>𝑏</m:t>
                          </m:r>
                        </m:e>
                        <m:sub>
                          <m:r>
                            <a:rPr lang="en-US" altLang="en-US" sz="2800" i="1" dirty="0">
                              <a:latin typeface="Cambria Math" panose="02040503050406030204" pitchFamily="18" charset="0"/>
                            </a:rPr>
                            <m:t>𝑞</m:t>
                          </m:r>
                        </m:sub>
                      </m:sSub>
                    </m:oMath>
                  </m:oMathPara>
                </a14:m>
                <a:endParaRPr 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9257021" y="3675973"/>
                <a:ext cx="628890" cy="556434"/>
              </a:xfrm>
              <a:prstGeom prst="rect">
                <a:avLst/>
              </a:prstGeom>
              <a:blipFill>
                <a:blip r:embed="rId13"/>
                <a:stretch>
                  <a:fillRect/>
                </a:stretch>
              </a:blipFill>
            </p:spPr>
            <p:txBody>
              <a:bodyPr/>
              <a:lstStyle/>
              <a:p>
                <a:r>
                  <a:rPr lang="zh-CN" altLang="en-US">
                    <a:noFill/>
                  </a:rPr>
                  <a:t> </a:t>
                </a:r>
              </a:p>
            </p:txBody>
          </p:sp>
        </mc:Fallback>
      </mc:AlternateContent>
      <p:cxnSp>
        <p:nvCxnSpPr>
          <p:cNvPr id="62" name="Straight Arrow Connector 57"/>
          <p:cNvCxnSpPr>
            <a:stCxn id="17" idx="0"/>
            <a:endCxn id="10" idx="4"/>
          </p:cNvCxnSpPr>
          <p:nvPr/>
        </p:nvCxnSpPr>
        <p:spPr>
          <a:xfrm flipV="1">
            <a:off x="3973964" y="2519662"/>
            <a:ext cx="3470342" cy="11666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57"/>
          <p:cNvCxnSpPr>
            <a:stCxn id="18" idx="7"/>
            <a:endCxn id="10" idx="4"/>
          </p:cNvCxnSpPr>
          <p:nvPr/>
        </p:nvCxnSpPr>
        <p:spPr>
          <a:xfrm flipV="1">
            <a:off x="5024734" y="2519663"/>
            <a:ext cx="2419572" cy="121923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57"/>
          <p:cNvCxnSpPr>
            <a:stCxn id="19" idx="0"/>
            <a:endCxn id="10" idx="4"/>
          </p:cNvCxnSpPr>
          <p:nvPr/>
        </p:nvCxnSpPr>
        <p:spPr>
          <a:xfrm flipV="1">
            <a:off x="5751456" y="2519662"/>
            <a:ext cx="1692850" cy="11666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57"/>
          <p:cNvCxnSpPr>
            <a:stCxn id="21" idx="0"/>
            <a:endCxn id="10" idx="4"/>
          </p:cNvCxnSpPr>
          <p:nvPr/>
        </p:nvCxnSpPr>
        <p:spPr>
          <a:xfrm flipH="1" flipV="1">
            <a:off x="7444307" y="2519662"/>
            <a:ext cx="1523565" cy="11666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9"/>
              <p:cNvSpPr txBox="1">
                <a:spLocks noChangeArrowheads="1"/>
              </p:cNvSpPr>
              <p:nvPr/>
            </p:nvSpPr>
            <p:spPr bwMode="auto">
              <a:xfrm>
                <a:off x="4267200" y="3023490"/>
                <a:ext cx="708367" cy="557910"/>
              </a:xfrm>
              <a:prstGeom prst="rect">
                <a:avLst/>
              </a:prstGeom>
              <a:solidFill>
                <a:schemeClr val="bg1"/>
              </a:solidFill>
              <a:ln>
                <a:noFill/>
              </a:ln>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solidFill>
                                <a:srgbClr val="FF0000"/>
                              </a:solidFill>
                              <a:latin typeface="Cambria Math" panose="02040503050406030204" pitchFamily="18" charset="0"/>
                            </a:rPr>
                          </m:ctrlPr>
                        </m:sSubPr>
                        <m:e>
                          <m:r>
                            <a:rPr lang="en-US" altLang="en-US" sz="2800" i="1" dirty="0">
                              <a:solidFill>
                                <a:srgbClr val="FF0000"/>
                              </a:solidFill>
                              <a:latin typeface="Cambria Math" panose="02040503050406030204" pitchFamily="18" charset="0"/>
                            </a:rPr>
                            <m:t>𝑤</m:t>
                          </m:r>
                        </m:e>
                        <m:sub>
                          <m:r>
                            <a:rPr lang="en-US" altLang="en-US" sz="2800" i="1" dirty="0">
                              <a:solidFill>
                                <a:srgbClr val="FF0000"/>
                              </a:solidFill>
                              <a:latin typeface="Cambria Math" panose="02040503050406030204" pitchFamily="18" charset="0"/>
                            </a:rPr>
                            <m:t>1</m:t>
                          </m:r>
                          <m:r>
                            <a:rPr lang="en-US" altLang="en-US" sz="2800" i="1" dirty="0">
                              <a:solidFill>
                                <a:srgbClr val="FF0000"/>
                              </a:solidFill>
                              <a:latin typeface="Cambria Math" panose="02040503050406030204" pitchFamily="18" charset="0"/>
                            </a:rPr>
                            <m:t>𝑗</m:t>
                          </m:r>
                        </m:sub>
                      </m:sSub>
                    </m:oMath>
                  </m:oMathPara>
                </a14:m>
                <a:endParaRPr lang="en-US" altLang="en-US" sz="2800" dirty="0">
                  <a:solidFill>
                    <a:srgbClr val="FF0000"/>
                  </a:solidFill>
                </a:endParaRPr>
              </a:p>
            </p:txBody>
          </p:sp>
        </mc:Choice>
        <mc:Fallback xmlns="">
          <p:sp>
            <p:nvSpPr>
              <p:cNvPr id="63" name="TextBox 9"/>
              <p:cNvSpPr txBox="1">
                <a:spLocks noRot="1" noChangeAspect="1" noMove="1" noResize="1" noEditPoints="1" noAdjustHandles="1" noChangeArrowheads="1" noChangeShapeType="1" noTextEdit="1"/>
              </p:cNvSpPr>
              <p:nvPr/>
            </p:nvSpPr>
            <p:spPr bwMode="auto">
              <a:xfrm>
                <a:off x="4267200" y="3023490"/>
                <a:ext cx="708367" cy="557910"/>
              </a:xfrm>
              <a:prstGeom prst="rect">
                <a:avLst/>
              </a:prstGeom>
              <a:blipFill>
                <a:blip r:embed="rId14"/>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TextBox 9"/>
              <p:cNvSpPr txBox="1">
                <a:spLocks noChangeArrowheads="1"/>
              </p:cNvSpPr>
              <p:nvPr/>
            </p:nvSpPr>
            <p:spPr bwMode="auto">
              <a:xfrm>
                <a:off x="5147830" y="3023490"/>
                <a:ext cx="688268" cy="557910"/>
              </a:xfrm>
              <a:prstGeom prst="rect">
                <a:avLst/>
              </a:prstGeom>
              <a:solidFill>
                <a:schemeClr val="bg1"/>
              </a:solidFill>
              <a:ln>
                <a:noFill/>
              </a:ln>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solidFill>
                                <a:srgbClr val="FF0000"/>
                              </a:solidFill>
                              <a:latin typeface="Cambria Math" panose="02040503050406030204" pitchFamily="18" charset="0"/>
                            </a:rPr>
                          </m:ctrlPr>
                        </m:sSubPr>
                        <m:e>
                          <m:r>
                            <a:rPr lang="en-US" altLang="en-US" sz="2800" i="1" dirty="0">
                              <a:solidFill>
                                <a:srgbClr val="FF0000"/>
                              </a:solidFill>
                              <a:latin typeface="Cambria Math" panose="02040503050406030204" pitchFamily="18" charset="0"/>
                            </a:rPr>
                            <m:t>𝑤</m:t>
                          </m:r>
                        </m:e>
                        <m:sub>
                          <m:r>
                            <a:rPr lang="en-US" altLang="en-US" sz="2800" i="1" dirty="0">
                              <a:solidFill>
                                <a:srgbClr val="FF0000"/>
                              </a:solidFill>
                              <a:latin typeface="Cambria Math" panose="02040503050406030204" pitchFamily="18" charset="0"/>
                            </a:rPr>
                            <m:t>2</m:t>
                          </m:r>
                          <m:r>
                            <a:rPr lang="en-US" altLang="en-US" sz="2800" i="1" dirty="0">
                              <a:solidFill>
                                <a:srgbClr val="FF0000"/>
                              </a:solidFill>
                              <a:latin typeface="Cambria Math" panose="02040503050406030204" pitchFamily="18" charset="0"/>
                            </a:rPr>
                            <m:t>𝑗</m:t>
                          </m:r>
                        </m:sub>
                      </m:sSub>
                    </m:oMath>
                  </m:oMathPara>
                </a14:m>
                <a:endParaRPr lang="en-US" altLang="en-US" sz="2800" dirty="0">
                  <a:solidFill>
                    <a:srgbClr val="FF0000"/>
                  </a:solidFill>
                </a:endParaRPr>
              </a:p>
            </p:txBody>
          </p:sp>
        </mc:Choice>
        <mc:Fallback xmlns="">
          <p:sp>
            <p:nvSpPr>
              <p:cNvPr id="64" name="TextBox 9"/>
              <p:cNvSpPr txBox="1">
                <a:spLocks noRot="1" noChangeAspect="1" noMove="1" noResize="1" noEditPoints="1" noAdjustHandles="1" noChangeArrowheads="1" noChangeShapeType="1" noTextEdit="1"/>
              </p:cNvSpPr>
              <p:nvPr/>
            </p:nvSpPr>
            <p:spPr bwMode="auto">
              <a:xfrm>
                <a:off x="5147830" y="3023490"/>
                <a:ext cx="688268" cy="557910"/>
              </a:xfrm>
              <a:prstGeom prst="rect">
                <a:avLst/>
              </a:prstGeom>
              <a:blipFill>
                <a:blip r:embed="rId15"/>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TextBox 9"/>
              <p:cNvSpPr txBox="1">
                <a:spLocks noChangeArrowheads="1"/>
              </p:cNvSpPr>
              <p:nvPr/>
            </p:nvSpPr>
            <p:spPr bwMode="auto">
              <a:xfrm>
                <a:off x="7205230" y="3048000"/>
                <a:ext cx="627021" cy="557910"/>
              </a:xfrm>
              <a:prstGeom prst="rect">
                <a:avLst/>
              </a:prstGeom>
              <a:solidFill>
                <a:schemeClr val="bg1"/>
              </a:solidFill>
              <a:ln>
                <a:noFill/>
              </a:ln>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solidFill>
                                <a:srgbClr val="FF0000"/>
                              </a:solidFill>
                              <a:latin typeface="Cambria Math" panose="02040503050406030204" pitchFamily="18" charset="0"/>
                            </a:rPr>
                          </m:ctrlPr>
                        </m:sSubPr>
                        <m:e>
                          <m:r>
                            <a:rPr lang="en-US" altLang="en-US" sz="2800" i="1" dirty="0">
                              <a:solidFill>
                                <a:srgbClr val="FF0000"/>
                              </a:solidFill>
                              <a:latin typeface="Cambria Math" panose="02040503050406030204" pitchFamily="18" charset="0"/>
                            </a:rPr>
                            <m:t>𝑤</m:t>
                          </m:r>
                        </m:e>
                        <m:sub>
                          <m:r>
                            <a:rPr lang="en-US" altLang="en-US" sz="2800" i="1" dirty="0">
                              <a:solidFill>
                                <a:srgbClr val="FF0000"/>
                              </a:solidFill>
                              <a:latin typeface="Cambria Math" panose="02040503050406030204" pitchFamily="18" charset="0"/>
                            </a:rPr>
                            <m:t>h𝑗</m:t>
                          </m:r>
                        </m:sub>
                      </m:sSub>
                    </m:oMath>
                  </m:oMathPara>
                </a14:m>
                <a:endParaRPr lang="en-US" altLang="en-US" sz="2800" dirty="0">
                  <a:solidFill>
                    <a:srgbClr val="FF0000"/>
                  </a:solidFill>
                </a:endParaRPr>
              </a:p>
            </p:txBody>
          </p:sp>
        </mc:Choice>
        <mc:Fallback xmlns="">
          <p:sp>
            <p:nvSpPr>
              <p:cNvPr id="65" name="TextBox 9"/>
              <p:cNvSpPr txBox="1">
                <a:spLocks noRot="1" noChangeAspect="1" noMove="1" noResize="1" noEditPoints="1" noAdjustHandles="1" noChangeArrowheads="1" noChangeShapeType="1" noTextEdit="1"/>
              </p:cNvSpPr>
              <p:nvPr/>
            </p:nvSpPr>
            <p:spPr bwMode="auto">
              <a:xfrm>
                <a:off x="7205230" y="3048000"/>
                <a:ext cx="627021" cy="557910"/>
              </a:xfrm>
              <a:prstGeom prst="rect">
                <a:avLst/>
              </a:prstGeom>
              <a:blipFill>
                <a:blip r:embed="rId16"/>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TextBox 9"/>
              <p:cNvSpPr txBox="1">
                <a:spLocks noChangeArrowheads="1"/>
              </p:cNvSpPr>
              <p:nvPr/>
            </p:nvSpPr>
            <p:spPr bwMode="auto">
              <a:xfrm>
                <a:off x="8840907" y="3038676"/>
                <a:ext cx="719461" cy="5579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solidFill>
                                <a:srgbClr val="FF0000"/>
                              </a:solidFill>
                              <a:latin typeface="Cambria Math" panose="02040503050406030204" pitchFamily="18" charset="0"/>
                            </a:rPr>
                          </m:ctrlPr>
                        </m:sSubPr>
                        <m:e>
                          <m:r>
                            <a:rPr lang="en-US" altLang="en-US" sz="2800" i="1" dirty="0">
                              <a:solidFill>
                                <a:srgbClr val="FF0000"/>
                              </a:solidFill>
                              <a:latin typeface="Cambria Math" panose="02040503050406030204" pitchFamily="18" charset="0"/>
                            </a:rPr>
                            <m:t>𝑤</m:t>
                          </m:r>
                        </m:e>
                        <m:sub>
                          <m:r>
                            <a:rPr lang="en-US" altLang="en-US" sz="2800" i="1" dirty="0">
                              <a:solidFill>
                                <a:srgbClr val="FF0000"/>
                              </a:solidFill>
                              <a:latin typeface="Cambria Math" panose="02040503050406030204" pitchFamily="18" charset="0"/>
                            </a:rPr>
                            <m:t>𝑞𝑗</m:t>
                          </m:r>
                        </m:sub>
                      </m:sSub>
                    </m:oMath>
                  </m:oMathPara>
                </a14:m>
                <a:endParaRPr lang="en-US" altLang="en-US" sz="2800" dirty="0">
                  <a:solidFill>
                    <a:srgbClr val="FF0000"/>
                  </a:solidFill>
                </a:endParaRPr>
              </a:p>
            </p:txBody>
          </p:sp>
        </mc:Choice>
        <mc:Fallback xmlns="">
          <p:sp>
            <p:nvSpPr>
              <p:cNvPr id="67" name="TextBox 9"/>
              <p:cNvSpPr txBox="1">
                <a:spLocks noRot="1" noChangeAspect="1" noMove="1" noResize="1" noEditPoints="1" noAdjustHandles="1" noChangeArrowheads="1" noChangeShapeType="1" noTextEdit="1"/>
              </p:cNvSpPr>
              <p:nvPr/>
            </p:nvSpPr>
            <p:spPr bwMode="auto">
              <a:xfrm>
                <a:off x="8840907" y="3038676"/>
                <a:ext cx="719461" cy="557910"/>
              </a:xfrm>
              <a:prstGeom prst="rect">
                <a:avLst/>
              </a:prstGeom>
              <a:blipFill>
                <a:blip r:embed="rId1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TextBox 9"/>
              <p:cNvSpPr txBox="1">
                <a:spLocks noChangeArrowheads="1"/>
              </p:cNvSpPr>
              <p:nvPr/>
            </p:nvSpPr>
            <p:spPr bwMode="auto">
              <a:xfrm>
                <a:off x="4257854" y="4606388"/>
                <a:ext cx="676908" cy="523220"/>
              </a:xfrm>
              <a:prstGeom prst="rect">
                <a:avLst/>
              </a:prstGeom>
              <a:solidFill>
                <a:schemeClr val="bg1"/>
              </a:solidFill>
              <a:ln>
                <a:noFill/>
              </a:ln>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solidFill>
                                <a:srgbClr val="FF0000"/>
                              </a:solidFill>
                              <a:latin typeface="Cambria Math" panose="02040503050406030204" pitchFamily="18" charset="0"/>
                            </a:rPr>
                          </m:ctrlPr>
                        </m:sSubPr>
                        <m:e>
                          <m:r>
                            <a:rPr lang="en-US" altLang="en-US" sz="2800" i="1" dirty="0">
                              <a:solidFill>
                                <a:srgbClr val="FF0000"/>
                              </a:solidFill>
                              <a:latin typeface="Cambria Math" panose="02040503050406030204" pitchFamily="18" charset="0"/>
                            </a:rPr>
                            <m:t>𝑣</m:t>
                          </m:r>
                        </m:e>
                        <m:sub>
                          <m:r>
                            <a:rPr lang="en-US" altLang="en-US" sz="2800" i="1" dirty="0">
                              <a:solidFill>
                                <a:srgbClr val="FF0000"/>
                              </a:solidFill>
                              <a:latin typeface="Cambria Math" panose="02040503050406030204" pitchFamily="18" charset="0"/>
                            </a:rPr>
                            <m:t>1</m:t>
                          </m:r>
                          <m:r>
                            <a:rPr lang="en-US" altLang="en-US" sz="2800" i="1" dirty="0">
                              <a:solidFill>
                                <a:srgbClr val="FF0000"/>
                              </a:solidFill>
                              <a:latin typeface="Cambria Math" panose="02040503050406030204" pitchFamily="18" charset="0"/>
                            </a:rPr>
                            <m:t>h</m:t>
                          </m:r>
                        </m:sub>
                      </m:sSub>
                    </m:oMath>
                  </m:oMathPara>
                </a14:m>
                <a:endParaRPr lang="en-US" altLang="en-US" sz="2800" dirty="0">
                  <a:solidFill>
                    <a:srgbClr val="FF0000"/>
                  </a:solidFill>
                </a:endParaRPr>
              </a:p>
            </p:txBody>
          </p:sp>
        </mc:Choice>
        <mc:Fallback xmlns="">
          <p:sp>
            <p:nvSpPr>
              <p:cNvPr id="68" name="TextBox 9"/>
              <p:cNvSpPr txBox="1">
                <a:spLocks noRot="1" noChangeAspect="1" noMove="1" noResize="1" noEditPoints="1" noAdjustHandles="1" noChangeArrowheads="1" noChangeShapeType="1" noTextEdit="1"/>
              </p:cNvSpPr>
              <p:nvPr/>
            </p:nvSpPr>
            <p:spPr bwMode="auto">
              <a:xfrm>
                <a:off x="4257854" y="4606388"/>
                <a:ext cx="676908" cy="523220"/>
              </a:xfrm>
              <a:prstGeom prst="rect">
                <a:avLst/>
              </a:prstGeom>
              <a:blipFill>
                <a:blip r:embed="rId18"/>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TextBox 9"/>
              <p:cNvSpPr txBox="1">
                <a:spLocks noChangeArrowheads="1"/>
              </p:cNvSpPr>
              <p:nvPr/>
            </p:nvSpPr>
            <p:spPr bwMode="auto">
              <a:xfrm>
                <a:off x="5419092" y="4582180"/>
                <a:ext cx="676908" cy="523220"/>
              </a:xfrm>
              <a:prstGeom prst="rect">
                <a:avLst/>
              </a:prstGeom>
              <a:solidFill>
                <a:schemeClr val="bg1"/>
              </a:solidFill>
              <a:ln>
                <a:noFill/>
              </a:ln>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solidFill>
                                <a:srgbClr val="FF0000"/>
                              </a:solidFill>
                              <a:latin typeface="Cambria Math" panose="02040503050406030204" pitchFamily="18" charset="0"/>
                            </a:rPr>
                          </m:ctrlPr>
                        </m:sSubPr>
                        <m:e>
                          <m:r>
                            <a:rPr lang="en-US" altLang="en-US" sz="2800" i="1" dirty="0">
                              <a:solidFill>
                                <a:srgbClr val="FF0000"/>
                              </a:solidFill>
                              <a:latin typeface="Cambria Math" panose="02040503050406030204" pitchFamily="18" charset="0"/>
                            </a:rPr>
                            <m:t>𝑣</m:t>
                          </m:r>
                        </m:e>
                        <m:sub>
                          <m:r>
                            <a:rPr lang="en-US" altLang="en-US" sz="2800" i="1" dirty="0">
                              <a:solidFill>
                                <a:srgbClr val="FF0000"/>
                              </a:solidFill>
                              <a:latin typeface="Cambria Math" panose="02040503050406030204" pitchFamily="18" charset="0"/>
                            </a:rPr>
                            <m:t>2</m:t>
                          </m:r>
                          <m:r>
                            <a:rPr lang="en-US" altLang="en-US" sz="2800" i="1" dirty="0">
                              <a:solidFill>
                                <a:srgbClr val="FF0000"/>
                              </a:solidFill>
                              <a:latin typeface="Cambria Math" panose="02040503050406030204" pitchFamily="18" charset="0"/>
                            </a:rPr>
                            <m:t>h</m:t>
                          </m:r>
                        </m:sub>
                      </m:sSub>
                    </m:oMath>
                  </m:oMathPara>
                </a14:m>
                <a:endParaRPr lang="en-US" altLang="en-US" sz="2800" dirty="0">
                  <a:solidFill>
                    <a:srgbClr val="FF0000"/>
                  </a:solidFill>
                </a:endParaRPr>
              </a:p>
            </p:txBody>
          </p:sp>
        </mc:Choice>
        <mc:Fallback xmlns="">
          <p:sp>
            <p:nvSpPr>
              <p:cNvPr id="69" name="TextBox 9"/>
              <p:cNvSpPr txBox="1">
                <a:spLocks noRot="1" noChangeAspect="1" noMove="1" noResize="1" noEditPoints="1" noAdjustHandles="1" noChangeArrowheads="1" noChangeShapeType="1" noTextEdit="1"/>
              </p:cNvSpPr>
              <p:nvPr/>
            </p:nvSpPr>
            <p:spPr bwMode="auto">
              <a:xfrm>
                <a:off x="5419092" y="4582180"/>
                <a:ext cx="676908" cy="523220"/>
              </a:xfrm>
              <a:prstGeom prst="rect">
                <a:avLst/>
              </a:prstGeom>
              <a:blipFill>
                <a:blip r:embed="rId19"/>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TextBox 9"/>
              <p:cNvSpPr txBox="1">
                <a:spLocks noChangeArrowheads="1"/>
              </p:cNvSpPr>
              <p:nvPr/>
            </p:nvSpPr>
            <p:spPr bwMode="auto">
              <a:xfrm>
                <a:off x="7412004" y="4566081"/>
                <a:ext cx="676908" cy="523220"/>
              </a:xfrm>
              <a:prstGeom prst="rect">
                <a:avLst/>
              </a:prstGeom>
              <a:solidFill>
                <a:schemeClr val="bg1"/>
              </a:solidFill>
              <a:ln>
                <a:noFill/>
              </a:ln>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solidFill>
                                <a:srgbClr val="FF0000"/>
                              </a:solidFill>
                              <a:latin typeface="Cambria Math" panose="02040503050406030204" pitchFamily="18" charset="0"/>
                            </a:rPr>
                          </m:ctrlPr>
                        </m:sSubPr>
                        <m:e>
                          <m:r>
                            <a:rPr lang="en-US" altLang="en-US" sz="2800" i="1" dirty="0">
                              <a:solidFill>
                                <a:srgbClr val="FF0000"/>
                              </a:solidFill>
                              <a:latin typeface="Cambria Math" panose="02040503050406030204" pitchFamily="18" charset="0"/>
                            </a:rPr>
                            <m:t>𝑣</m:t>
                          </m:r>
                        </m:e>
                        <m:sub>
                          <m:r>
                            <a:rPr lang="en-US" altLang="en-US" sz="2800" i="1" dirty="0">
                              <a:solidFill>
                                <a:srgbClr val="FF0000"/>
                              </a:solidFill>
                              <a:latin typeface="Cambria Math" panose="02040503050406030204" pitchFamily="18" charset="0"/>
                            </a:rPr>
                            <m:t>𝑖h</m:t>
                          </m:r>
                        </m:sub>
                      </m:sSub>
                    </m:oMath>
                  </m:oMathPara>
                </a14:m>
                <a:endParaRPr lang="en-US" altLang="en-US" sz="2800" dirty="0">
                  <a:solidFill>
                    <a:srgbClr val="FF0000"/>
                  </a:solidFill>
                </a:endParaRPr>
              </a:p>
            </p:txBody>
          </p:sp>
        </mc:Choice>
        <mc:Fallback xmlns="">
          <p:sp>
            <p:nvSpPr>
              <p:cNvPr id="71" name="TextBox 9"/>
              <p:cNvSpPr txBox="1">
                <a:spLocks noRot="1" noChangeAspect="1" noMove="1" noResize="1" noEditPoints="1" noAdjustHandles="1" noChangeArrowheads="1" noChangeShapeType="1" noTextEdit="1"/>
              </p:cNvSpPr>
              <p:nvPr/>
            </p:nvSpPr>
            <p:spPr bwMode="auto">
              <a:xfrm>
                <a:off x="7412004" y="4566081"/>
                <a:ext cx="676908" cy="523220"/>
              </a:xfrm>
              <a:prstGeom prst="rect">
                <a:avLst/>
              </a:prstGeom>
              <a:blipFill>
                <a:blip r:embed="rId20"/>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TextBox 9"/>
              <p:cNvSpPr txBox="1">
                <a:spLocks noChangeArrowheads="1"/>
              </p:cNvSpPr>
              <p:nvPr/>
            </p:nvSpPr>
            <p:spPr bwMode="auto">
              <a:xfrm>
                <a:off x="8780031" y="4556940"/>
                <a:ext cx="676908" cy="523220"/>
              </a:xfrm>
              <a:prstGeom prst="rect">
                <a:avLst/>
              </a:prstGeom>
              <a:solidFill>
                <a:schemeClr val="bg1"/>
              </a:solidFill>
              <a:ln>
                <a:noFill/>
              </a:ln>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800" i="1" dirty="0">
                              <a:solidFill>
                                <a:srgbClr val="FF0000"/>
                              </a:solidFill>
                              <a:latin typeface="Cambria Math" panose="02040503050406030204" pitchFamily="18" charset="0"/>
                            </a:rPr>
                          </m:ctrlPr>
                        </m:sSubPr>
                        <m:e>
                          <m:r>
                            <a:rPr lang="en-US" altLang="en-US" sz="2800" i="1" dirty="0">
                              <a:solidFill>
                                <a:srgbClr val="FF0000"/>
                              </a:solidFill>
                              <a:latin typeface="Cambria Math" panose="02040503050406030204" pitchFamily="18" charset="0"/>
                            </a:rPr>
                            <m:t>𝑣</m:t>
                          </m:r>
                        </m:e>
                        <m:sub>
                          <m:r>
                            <a:rPr lang="en-US" altLang="en-US" sz="2800" i="1" dirty="0">
                              <a:solidFill>
                                <a:srgbClr val="FF0000"/>
                              </a:solidFill>
                              <a:latin typeface="Cambria Math" panose="02040503050406030204" pitchFamily="18" charset="0"/>
                            </a:rPr>
                            <m:t>𝑑h</m:t>
                          </m:r>
                        </m:sub>
                      </m:sSub>
                    </m:oMath>
                  </m:oMathPara>
                </a14:m>
                <a:endParaRPr lang="en-US" altLang="en-US" sz="2800" dirty="0">
                  <a:solidFill>
                    <a:srgbClr val="FF0000"/>
                  </a:solidFill>
                </a:endParaRPr>
              </a:p>
            </p:txBody>
          </p:sp>
        </mc:Choice>
        <mc:Fallback xmlns="">
          <p:sp>
            <p:nvSpPr>
              <p:cNvPr id="72" name="TextBox 9"/>
              <p:cNvSpPr txBox="1">
                <a:spLocks noRot="1" noChangeAspect="1" noMove="1" noResize="1" noEditPoints="1" noAdjustHandles="1" noChangeArrowheads="1" noChangeShapeType="1" noTextEdit="1"/>
              </p:cNvSpPr>
              <p:nvPr/>
            </p:nvSpPr>
            <p:spPr bwMode="auto">
              <a:xfrm>
                <a:off x="8780031" y="4556940"/>
                <a:ext cx="676908" cy="523220"/>
              </a:xfrm>
              <a:prstGeom prst="rect">
                <a:avLst/>
              </a:prstGeom>
              <a:blipFill>
                <a:blip r:embed="rId21"/>
                <a:stretch>
                  <a:fillRect/>
                </a:stretch>
              </a:blipFill>
              <a:ln>
                <a:noFill/>
              </a:ln>
              <a:extLst/>
            </p:spPr>
            <p:txBody>
              <a:bodyPr/>
              <a:lstStyle/>
              <a:p>
                <a:r>
                  <a:rPr lang="zh-CN" altLang="en-US">
                    <a:noFill/>
                  </a:rPr>
                  <a:t> </a:t>
                </a:r>
              </a:p>
            </p:txBody>
          </p:sp>
        </mc:Fallback>
      </mc:AlternateContent>
      <p:cxnSp>
        <p:nvCxnSpPr>
          <p:cNvPr id="60" name="直接箭头连接符 59"/>
          <p:cNvCxnSpPr/>
          <p:nvPr/>
        </p:nvCxnSpPr>
        <p:spPr>
          <a:xfrm flipV="1">
            <a:off x="7412005" y="1460424"/>
            <a:ext cx="921047" cy="930688"/>
          </a:xfrm>
          <a:prstGeom prst="straightConnector1">
            <a:avLst/>
          </a:prstGeom>
          <a:ln w="28575">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矩形 74"/>
              <p:cNvSpPr/>
              <p:nvPr/>
            </p:nvSpPr>
            <p:spPr>
              <a:xfrm>
                <a:off x="8316754" y="762000"/>
                <a:ext cx="2275046"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𝛽</m:t>
                          </m:r>
                        </m:e>
                        <m:sub>
                          <m:r>
                            <a:rPr lang="en-US" sz="2400" i="1">
                              <a:solidFill>
                                <a:srgbClr val="0070C0"/>
                              </a:solidFill>
                              <a:latin typeface="Cambria Math" panose="02040503050406030204" pitchFamily="18" charset="0"/>
                            </a:rPr>
                            <m:t>𝑗</m:t>
                          </m:r>
                        </m:sub>
                      </m:sSub>
                      <m:r>
                        <a:rPr lang="en-US" sz="2400" i="1">
                          <a:solidFill>
                            <a:srgbClr val="0070C0"/>
                          </a:solidFill>
                          <a:latin typeface="Cambria Math" panose="02040503050406030204" pitchFamily="18" charset="0"/>
                        </a:rPr>
                        <m:t>=</m:t>
                      </m:r>
                      <m:nary>
                        <m:naryPr>
                          <m:chr m:val="∑"/>
                          <m:ctrlPr>
                            <a:rPr lang="en-US" sz="2400" i="1">
                              <a:solidFill>
                                <a:srgbClr val="0070C0"/>
                              </a:solidFill>
                              <a:latin typeface="Cambria Math" panose="02040503050406030204" pitchFamily="18" charset="0"/>
                            </a:rPr>
                          </m:ctrlPr>
                        </m:naryPr>
                        <m:sub>
                          <m:r>
                            <m:rPr>
                              <m:brk m:alnAt="23"/>
                            </m:rPr>
                            <a:rPr lang="en-US" sz="2400" i="1">
                              <a:solidFill>
                                <a:srgbClr val="0070C0"/>
                              </a:solidFill>
                              <a:latin typeface="Cambria Math" panose="02040503050406030204" pitchFamily="18" charset="0"/>
                            </a:rPr>
                            <m:t>h</m:t>
                          </m:r>
                          <m:r>
                            <a:rPr lang="en-US" sz="2400" i="1">
                              <a:solidFill>
                                <a:srgbClr val="0070C0"/>
                              </a:solidFill>
                              <a:latin typeface="Cambria Math" panose="02040503050406030204" pitchFamily="18" charset="0"/>
                            </a:rPr>
                            <m:t>=1</m:t>
                          </m:r>
                        </m:sub>
                        <m:sup>
                          <m:r>
                            <a:rPr lang="en-US" sz="2400" i="1">
                              <a:solidFill>
                                <a:srgbClr val="0070C0"/>
                              </a:solidFill>
                              <a:latin typeface="Cambria Math" panose="02040503050406030204" pitchFamily="18" charset="0"/>
                            </a:rPr>
                            <m:t>𝑞</m:t>
                          </m:r>
                        </m:sup>
                        <m:e>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𝑤</m:t>
                              </m:r>
                            </m:e>
                            <m:sub>
                              <m:r>
                                <a:rPr lang="en-US" sz="2400" i="1">
                                  <a:solidFill>
                                    <a:srgbClr val="0070C0"/>
                                  </a:solidFill>
                                  <a:latin typeface="Cambria Math" panose="02040503050406030204" pitchFamily="18" charset="0"/>
                                </a:rPr>
                                <m:t>h𝑗</m:t>
                              </m:r>
                            </m:sub>
                          </m:sSub>
                        </m:e>
                      </m:nary>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𝑏</m:t>
                          </m:r>
                        </m:e>
                        <m:sub>
                          <m:r>
                            <a:rPr lang="en-US" sz="2400" i="1">
                              <a:solidFill>
                                <a:srgbClr val="0070C0"/>
                              </a:solidFill>
                              <a:latin typeface="Cambria Math" panose="02040503050406030204" pitchFamily="18" charset="0"/>
                            </a:rPr>
                            <m:t>h</m:t>
                          </m:r>
                        </m:sub>
                      </m:sSub>
                    </m:oMath>
                  </m:oMathPara>
                </a14:m>
                <a:endParaRPr lang="en-US" sz="2400" dirty="0">
                  <a:solidFill>
                    <a:srgbClr val="0070C0"/>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8316754" y="762000"/>
                <a:ext cx="2275046" cy="1100558"/>
              </a:xfrm>
              <a:prstGeom prst="rect">
                <a:avLst/>
              </a:prstGeom>
              <a:blipFill>
                <a:blip r:embed="rId22"/>
                <a:stretch>
                  <a:fillRect/>
                </a:stretch>
              </a:blipFill>
            </p:spPr>
            <p:txBody>
              <a:bodyPr/>
              <a:lstStyle/>
              <a:p>
                <a:r>
                  <a:rPr lang="zh-CN" altLang="en-US">
                    <a:noFill/>
                  </a:rPr>
                  <a:t> </a:t>
                </a:r>
              </a:p>
            </p:txBody>
          </p:sp>
        </mc:Fallback>
      </mc:AlternateContent>
      <p:cxnSp>
        <p:nvCxnSpPr>
          <p:cNvPr id="77" name="直接箭头连接符 76"/>
          <p:cNvCxnSpPr/>
          <p:nvPr/>
        </p:nvCxnSpPr>
        <p:spPr>
          <a:xfrm>
            <a:off x="7289934" y="3922510"/>
            <a:ext cx="916154" cy="2056403"/>
          </a:xfrm>
          <a:prstGeom prst="straightConnector1">
            <a:avLst/>
          </a:prstGeom>
          <a:ln w="28575">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矩形 78"/>
              <p:cNvSpPr/>
              <p:nvPr/>
            </p:nvSpPr>
            <p:spPr>
              <a:xfrm>
                <a:off x="8210261" y="5428633"/>
                <a:ext cx="2190023" cy="11382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𝛼</m:t>
                          </m:r>
                        </m:e>
                        <m:sub>
                          <m:r>
                            <a:rPr lang="en-US" sz="2400" i="1">
                              <a:solidFill>
                                <a:srgbClr val="0070C0"/>
                              </a:solidFill>
                              <a:latin typeface="Cambria Math" panose="02040503050406030204" pitchFamily="18" charset="0"/>
                            </a:rPr>
                            <m:t>h</m:t>
                          </m:r>
                        </m:sub>
                      </m:sSub>
                      <m:r>
                        <a:rPr lang="en-US" sz="2400" i="1">
                          <a:solidFill>
                            <a:srgbClr val="0070C0"/>
                          </a:solidFill>
                          <a:latin typeface="Cambria Math" panose="02040503050406030204" pitchFamily="18" charset="0"/>
                        </a:rPr>
                        <m:t>=</m:t>
                      </m:r>
                      <m:nary>
                        <m:naryPr>
                          <m:chr m:val="∑"/>
                          <m:ctrlPr>
                            <a:rPr lang="en-US" sz="2400" i="1">
                              <a:solidFill>
                                <a:srgbClr val="0070C0"/>
                              </a:solidFill>
                              <a:latin typeface="Cambria Math" panose="02040503050406030204" pitchFamily="18" charset="0"/>
                            </a:rPr>
                          </m:ctrlPr>
                        </m:naryPr>
                        <m:sub>
                          <m:r>
                            <a:rPr lang="en-US" sz="2400" i="1">
                              <a:solidFill>
                                <a:srgbClr val="0070C0"/>
                              </a:solidFill>
                              <a:latin typeface="Cambria Math" panose="02040503050406030204" pitchFamily="18" charset="0"/>
                            </a:rPr>
                            <m:t>𝑖</m:t>
                          </m:r>
                          <m:r>
                            <a:rPr lang="en-US" sz="2400" i="1">
                              <a:solidFill>
                                <a:srgbClr val="0070C0"/>
                              </a:solidFill>
                              <a:latin typeface="Cambria Math" panose="02040503050406030204" pitchFamily="18" charset="0"/>
                            </a:rPr>
                            <m:t>=1</m:t>
                          </m:r>
                        </m:sub>
                        <m:sup>
                          <m:r>
                            <a:rPr lang="en-US" sz="2400" i="1">
                              <a:solidFill>
                                <a:srgbClr val="0070C0"/>
                              </a:solidFill>
                              <a:latin typeface="Cambria Math" panose="02040503050406030204" pitchFamily="18" charset="0"/>
                            </a:rPr>
                            <m:t>𝑑</m:t>
                          </m:r>
                        </m:sup>
                        <m:e>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𝑣</m:t>
                              </m:r>
                            </m:e>
                            <m:sub>
                              <m:r>
                                <a:rPr lang="en-US" sz="2400" i="1">
                                  <a:solidFill>
                                    <a:srgbClr val="0070C0"/>
                                  </a:solidFill>
                                  <a:latin typeface="Cambria Math" panose="02040503050406030204" pitchFamily="18" charset="0"/>
                                </a:rPr>
                                <m:t>𝑖h</m:t>
                              </m:r>
                            </m:sub>
                          </m:sSub>
                        </m:e>
                      </m:nary>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i="1">
                              <a:solidFill>
                                <a:srgbClr val="0070C0"/>
                              </a:solidFill>
                              <a:latin typeface="Cambria Math" panose="02040503050406030204" pitchFamily="18" charset="0"/>
                            </a:rPr>
                            <m:t>𝑖</m:t>
                          </m:r>
                        </m:sub>
                      </m:sSub>
                    </m:oMath>
                  </m:oMathPara>
                </a14:m>
                <a:endParaRPr lang="en-US" sz="2400" dirty="0">
                  <a:solidFill>
                    <a:srgbClr val="0070C0"/>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8210261" y="5428633"/>
                <a:ext cx="2190023" cy="1138260"/>
              </a:xfrm>
              <a:prstGeom prst="rect">
                <a:avLst/>
              </a:prstGeom>
              <a:blipFill>
                <a:blip r:embed="rId2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7962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itle 2"/>
          <p:cNvSpPr>
            <a:spLocks noGrp="1"/>
          </p:cNvSpPr>
          <p:nvPr>
            <p:ph type="title"/>
          </p:nvPr>
        </p:nvSpPr>
        <p:spPr/>
        <p:txBody>
          <a:bodyPr/>
          <a:lstStyle/>
          <a:p>
            <a:r>
              <a:rPr lang="en-US" altLang="en-US" dirty="0"/>
              <a:t>Backpropagation learning</a:t>
            </a:r>
          </a:p>
        </p:txBody>
      </p:sp>
      <mc:AlternateContent xmlns:mc="http://schemas.openxmlformats.org/markup-compatibility/2006" xmlns:a14="http://schemas.microsoft.com/office/drawing/2010/main">
        <mc:Choice Requires="a14">
          <p:sp>
            <p:nvSpPr>
              <p:cNvPr id="31746" name="Content Placeholder 1"/>
              <p:cNvSpPr>
                <a:spLocks noGrp="1"/>
              </p:cNvSpPr>
              <p:nvPr>
                <p:ph idx="1"/>
              </p:nvPr>
            </p:nvSpPr>
            <p:spPr/>
            <p:txBody>
              <a:bodyPr/>
              <a:lstStyle/>
              <a:p>
                <a:r>
                  <a:rPr lang="en-US" altLang="en-US" dirty="0"/>
                  <a:t>The nodes in the network may use types of activation functions other than </a:t>
                </a:r>
                <a14:m>
                  <m:oMath xmlns:m="http://schemas.openxmlformats.org/officeDocument/2006/math">
                    <m:r>
                      <a:rPr lang="en-US" altLang="en-US" i="1" dirty="0" smtClean="0">
                        <a:latin typeface="Cambria Math" panose="02040503050406030204" pitchFamily="18" charset="0"/>
                      </a:rPr>
                      <m:t>𝑠𝑔𝑛</m:t>
                    </m:r>
                    <m:r>
                      <a:rPr lang="en-US" altLang="en-US" i="1" dirty="0" smtClean="0">
                        <a:latin typeface="Cambria Math" panose="02040503050406030204" pitchFamily="18" charset="0"/>
                      </a:rPr>
                      <m:t>(</m:t>
                    </m:r>
                    <m:r>
                      <a:rPr lang="en-US" altLang="en-US" i="1" dirty="0" smtClean="0">
                        <a:latin typeface="Cambria Math" panose="02040503050406030204" pitchFamily="18" charset="0"/>
                      </a:rPr>
                      <m:t>𝑥</m:t>
                    </m:r>
                    <m:r>
                      <a:rPr lang="en-US" altLang="en-US" i="1" dirty="0" smtClean="0">
                        <a:latin typeface="Cambria Math" panose="02040503050406030204" pitchFamily="18" charset="0"/>
                      </a:rPr>
                      <m:t>)</m:t>
                    </m:r>
                  </m:oMath>
                </a14:m>
                <a:r>
                  <a:rPr lang="en-US" altLang="en-US" dirty="0"/>
                  <a:t> function.</a:t>
                </a:r>
              </a:p>
            </p:txBody>
          </p:sp>
        </mc:Choice>
        <mc:Fallback xmlns="">
          <p:sp>
            <p:nvSpPr>
              <p:cNvPr id="31746" name="Content Placeholder 1"/>
              <p:cNvSpPr>
                <a:spLocks noGrp="1" noRot="1" noChangeAspect="1" noMove="1" noResize="1" noEditPoints="1" noAdjustHandles="1" noChangeArrowheads="1" noChangeShapeType="1" noTextEdit="1"/>
              </p:cNvSpPr>
              <p:nvPr>
                <p:ph idx="1"/>
              </p:nvPr>
            </p:nvSpPr>
            <p:spPr>
              <a:blipFill>
                <a:blip r:embed="rId2"/>
                <a:stretch>
                  <a:fillRect l="-1140" t="-1568" r="-1824"/>
                </a:stretch>
              </a:blipFill>
            </p:spPr>
            <p:txBody>
              <a:bodyPr/>
              <a:lstStyle/>
              <a:p>
                <a:r>
                  <a:rPr lang="zh-CN" altLang="en-US">
                    <a:noFill/>
                  </a:rPr>
                  <a:t> </a:t>
                </a:r>
              </a:p>
            </p:txBody>
          </p:sp>
        </mc:Fallback>
      </mc:AlternateContent>
      <p:pic>
        <p:nvPicPr>
          <p:cNvPr id="317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3233739"/>
            <a:ext cx="2552700" cy="2420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1" y="3233739"/>
            <a:ext cx="3438525" cy="2312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1750" name="Rectangle 4"/>
              <p:cNvSpPr>
                <a:spLocks noChangeArrowheads="1"/>
              </p:cNvSpPr>
              <p:nvPr/>
            </p:nvSpPr>
            <p:spPr bwMode="auto">
              <a:xfrm>
                <a:off x="7010400" y="3135313"/>
                <a:ext cx="693716"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14:m>
                  <m:oMathPara xmlns:m="http://schemas.openxmlformats.org/officeDocument/2006/math">
                    <m:oMathParaPr>
                      <m:jc m:val="centerGroup"/>
                    </m:oMathParaPr>
                    <m:oMath xmlns:m="http://schemas.openxmlformats.org/officeDocument/2006/math">
                      <m:r>
                        <a:rPr lang="en-US" altLang="en-US" i="1" dirty="0">
                          <a:latin typeface="Cambria Math" panose="02040503050406030204" pitchFamily="18" charset="0"/>
                        </a:rPr>
                        <m:t>𝑓</m:t>
                      </m:r>
                      <m:r>
                        <a:rPr lang="en-US" altLang="en-US" i="1" dirty="0">
                          <a:latin typeface="Cambria Math" panose="02040503050406030204" pitchFamily="18" charset="0"/>
                        </a:rPr>
                        <m:t>(</m:t>
                      </m:r>
                      <m:r>
                        <a:rPr lang="en-US" altLang="en-US" i="1" dirty="0">
                          <a:latin typeface="Cambria Math" panose="02040503050406030204" pitchFamily="18" charset="0"/>
                        </a:rPr>
                        <m:t>𝑥</m:t>
                      </m:r>
                      <m:r>
                        <a:rPr lang="en-US" altLang="en-US" i="1" dirty="0">
                          <a:latin typeface="Cambria Math" panose="02040503050406030204" pitchFamily="18" charset="0"/>
                        </a:rPr>
                        <m:t>)</m:t>
                      </m:r>
                    </m:oMath>
                  </m:oMathPara>
                </a14:m>
                <a:endParaRPr lang="en-US" altLang="en-US" dirty="0"/>
              </a:p>
            </p:txBody>
          </p:sp>
        </mc:Choice>
        <mc:Fallback xmlns="">
          <p:sp>
            <p:nvSpPr>
              <p:cNvPr id="31750" name="Rectangle 4"/>
              <p:cNvSpPr>
                <a:spLocks noRot="1" noChangeAspect="1" noMove="1" noResize="1" noEditPoints="1" noAdjustHandles="1" noChangeArrowheads="1" noChangeShapeType="1" noTextEdit="1"/>
              </p:cNvSpPr>
              <p:nvPr/>
            </p:nvSpPr>
            <p:spPr bwMode="auto">
              <a:xfrm>
                <a:off x="7010400" y="3135313"/>
                <a:ext cx="693716" cy="369332"/>
              </a:xfrm>
              <a:prstGeom prst="rect">
                <a:avLst/>
              </a:prstGeom>
              <a:blipFill>
                <a:blip r:embed="rId5"/>
                <a:stretch>
                  <a:fillRect b="-131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0E4A5A7D-E0D3-449F-8BEA-7E1EF6F62AB2}" type="datetime1">
              <a:rPr lang="en-US" smtClean="0"/>
              <a:t>12/28/2023</a:t>
            </a:fld>
            <a:endParaRPr lang="en-US"/>
          </a:p>
        </p:txBody>
      </p:sp>
      <p:sp>
        <p:nvSpPr>
          <p:cNvPr id="5" name="页脚占位符 4"/>
          <p:cNvSpPr>
            <a:spLocks noGrp="1"/>
          </p:cNvSpPr>
          <p:nvPr>
            <p:ph type="ftr" sz="quarter" idx="11"/>
          </p:nvPr>
        </p:nvSpPr>
        <p:spPr/>
        <p:txBody>
          <a:bodyPr/>
          <a:lstStyle/>
          <a:p>
            <a:pPr>
              <a:defRPr/>
            </a:pPr>
            <a:r>
              <a:rPr lang="en-US"/>
              <a:t>Pttern recognition</a:t>
            </a:r>
            <a:endParaRPr lang="en-US" dirty="0"/>
          </a:p>
        </p:txBody>
      </p:sp>
      <p:sp>
        <p:nvSpPr>
          <p:cNvPr id="6" name="灯片编号占位符 5"/>
          <p:cNvSpPr>
            <a:spLocks noGrp="1"/>
          </p:cNvSpPr>
          <p:nvPr>
            <p:ph type="sldNum" sz="quarter" idx="12"/>
          </p:nvPr>
        </p:nvSpPr>
        <p:spPr/>
        <p:txBody>
          <a:bodyPr/>
          <a:lstStyle/>
          <a:p>
            <a:pPr>
              <a:defRPr/>
            </a:pPr>
            <a:r>
              <a:rPr lang="en-US"/>
              <a:t> page </a:t>
            </a:r>
            <a:fld id="{D92B8BA0-D749-4879-B022-8A2A307BA723}" type="slidenum">
              <a:rPr lang="en-US" smtClean="0"/>
              <a:pPr>
                <a:defRPr/>
              </a:pPr>
              <a:t>34</a:t>
            </a:fld>
            <a:endParaRPr lang="en-US" dirty="0"/>
          </a:p>
        </p:txBody>
      </p:sp>
    </p:spTree>
    <p:extLst>
      <p:ext uri="{BB962C8B-B14F-4D97-AF65-F5344CB8AC3E}">
        <p14:creationId xmlns:p14="http://schemas.microsoft.com/office/powerpoint/2010/main" val="3199298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itle 2"/>
          <p:cNvSpPr>
            <a:spLocks noGrp="1"/>
          </p:cNvSpPr>
          <p:nvPr>
            <p:ph type="title"/>
          </p:nvPr>
        </p:nvSpPr>
        <p:spPr/>
        <p:txBody>
          <a:bodyPr/>
          <a:lstStyle/>
          <a:p>
            <a:r>
              <a:rPr lang="en-US" altLang="en-US" dirty="0" err="1"/>
              <a:t>Backpropagation</a:t>
            </a:r>
            <a:r>
              <a:rPr lang="en-US" altLang="en-US" dirty="0"/>
              <a:t>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common activation function is the sigmoid function</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a:rPr>
                            <m:t>+</m:t>
                          </m:r>
                          <m:sSup>
                            <m:sSupPr>
                              <m:ctrlPr>
                                <a:rPr lang="en-US" i="1">
                                  <a:latin typeface="Cambria Math" panose="02040503050406030204" pitchFamily="18" charset="0"/>
                                </a:rPr>
                              </m:ctrlPr>
                            </m:sSupPr>
                            <m:e>
                              <m:r>
                                <a:rPr lang="en-US" i="1">
                                  <a:latin typeface="Cambria Math"/>
                                </a:rPr>
                                <m:t>𝑒</m:t>
                              </m:r>
                            </m:e>
                            <m:sup>
                              <m:r>
                                <a:rPr lang="en-US" i="1">
                                  <a:latin typeface="Cambria Math"/>
                                </a:rPr>
                                <m:t>−</m:t>
                              </m:r>
                              <m:r>
                                <a:rPr lang="en-US" b="0" i="1" smtClean="0">
                                  <a:latin typeface="Cambria Math" panose="02040503050406030204" pitchFamily="18" charset="0"/>
                                </a:rPr>
                                <m:t>𝑧</m:t>
                              </m:r>
                            </m:sup>
                          </m:sSup>
                        </m:den>
                      </m:f>
                    </m:oMath>
                  </m:oMathPara>
                </a14:m>
                <a:endParaRPr lang="en-US" dirty="0"/>
              </a:p>
              <a:p>
                <a:r>
                  <a:rPr lang="en-US" dirty="0"/>
                  <a:t>An important property of logistic function is that it is differentiable</a:t>
                </a:r>
              </a:p>
              <a:p>
                <a:pPr marL="0" indent="0" algn="ctr">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𝑓</m:t>
                          </m:r>
                        </m:e>
                        <m:sup>
                          <m:r>
                            <a:rPr lang="en-US" b="0" i="1" smtClean="0">
                              <a:latin typeface="Cambria Math"/>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5" name="日期占位符 4"/>
          <p:cNvSpPr>
            <a:spLocks noGrp="1"/>
          </p:cNvSpPr>
          <p:nvPr>
            <p:ph type="dt" sz="half" idx="10"/>
          </p:nvPr>
        </p:nvSpPr>
        <p:spPr/>
        <p:txBody>
          <a:bodyPr/>
          <a:lstStyle/>
          <a:p>
            <a:pPr>
              <a:defRPr/>
            </a:pPr>
            <a:fld id="{9B415AAF-6213-42CB-BF0C-8AEA622FC90B}" type="datetime1">
              <a:rPr lang="en-US" smtClean="0"/>
              <a:t>12/28/2023</a:t>
            </a:fld>
            <a:endParaRPr lang="en-US"/>
          </a:p>
        </p:txBody>
      </p:sp>
      <p:sp>
        <p:nvSpPr>
          <p:cNvPr id="6" name="页脚占位符 5"/>
          <p:cNvSpPr>
            <a:spLocks noGrp="1"/>
          </p:cNvSpPr>
          <p:nvPr>
            <p:ph type="ftr" sz="quarter" idx="11"/>
          </p:nvPr>
        </p:nvSpPr>
        <p:spPr/>
        <p:txBody>
          <a:bodyPr/>
          <a:lstStyle/>
          <a:p>
            <a:pPr>
              <a:defRPr/>
            </a:pPr>
            <a:r>
              <a:rPr lang="en-US"/>
              <a:t>Pttern recognition</a:t>
            </a:r>
            <a:endParaRPr lang="en-US" dirty="0"/>
          </a:p>
        </p:txBody>
      </p:sp>
      <p:sp>
        <p:nvSpPr>
          <p:cNvPr id="7" name="灯片编号占位符 6"/>
          <p:cNvSpPr>
            <a:spLocks noGrp="1"/>
          </p:cNvSpPr>
          <p:nvPr>
            <p:ph type="sldNum" sz="quarter" idx="12"/>
          </p:nvPr>
        </p:nvSpPr>
        <p:spPr/>
        <p:txBody>
          <a:bodyPr/>
          <a:lstStyle/>
          <a:p>
            <a:pPr>
              <a:defRPr/>
            </a:pPr>
            <a:r>
              <a:rPr lang="en-US"/>
              <a:t> page </a:t>
            </a:r>
            <a:fld id="{D92B8BA0-D749-4879-B022-8A2A307BA723}" type="slidenum">
              <a:rPr lang="en-US" smtClean="0"/>
              <a:pPr>
                <a:defRPr/>
              </a:pPr>
              <a:t>35</a:t>
            </a:fld>
            <a:endParaRPr lang="en-US" dirty="0"/>
          </a:p>
        </p:txBody>
      </p:sp>
    </p:spTree>
    <p:extLst>
      <p:ext uri="{BB962C8B-B14F-4D97-AF65-F5344CB8AC3E}">
        <p14:creationId xmlns:p14="http://schemas.microsoft.com/office/powerpoint/2010/main" val="2806181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itle 2"/>
          <p:cNvSpPr>
            <a:spLocks noGrp="1"/>
          </p:cNvSpPr>
          <p:nvPr>
            <p:ph type="title"/>
          </p:nvPr>
        </p:nvSpPr>
        <p:spPr/>
        <p:txBody>
          <a:bodyPr/>
          <a:lstStyle/>
          <a:p>
            <a:r>
              <a:rPr lang="en-US" altLang="en-US" dirty="0"/>
              <a:t>Backpropagation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Suppose the output of </a:t>
                </a:r>
                <a:r>
                  <a:rPr lang="en-US" dirty="0" err="1"/>
                  <a:t>nn</a:t>
                </a:r>
                <a:r>
                  <a:rPr lang="en-US" dirty="0"/>
                  <a:t> is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𝒚</m:t>
                            </m:r>
                          </m:e>
                        </m:acc>
                      </m:e>
                      <m:sub>
                        <m:r>
                          <a:rPr lang="en-US" b="0" i="1" smtClean="0">
                            <a:latin typeface="Cambria Math" panose="02040503050406030204" pitchFamily="18" charset="0"/>
                          </a:rPr>
                          <m:t>𝑘</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1</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2</m:t>
                        </m:r>
                      </m:sub>
                      <m:sup>
                        <m:r>
                          <a:rPr lang="en-US" i="1">
                            <a:latin typeface="Cambria Math" panose="02040503050406030204" pitchFamily="18" charset="0"/>
                          </a:rPr>
                          <m:t>𝑘</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𝑙</m:t>
                        </m:r>
                      </m:sub>
                      <m:sup>
                        <m:r>
                          <a:rPr lang="en-US" i="1">
                            <a:latin typeface="Cambria Math" panose="02040503050406030204" pitchFamily="18" charset="0"/>
                          </a:rPr>
                          <m:t>𝑘</m:t>
                        </m:r>
                      </m:sup>
                    </m:sSubSup>
                    <m:r>
                      <a:rPr lang="en-US" b="0" i="1" smtClean="0">
                        <a:latin typeface="Cambria Math" panose="02040503050406030204" pitchFamily="18" charset="0"/>
                      </a:rPr>
                      <m:t>)</m:t>
                    </m:r>
                  </m:oMath>
                </a14:m>
                <a:r>
                  <a:rPr lang="en-US" dirty="0"/>
                  <a:t> corresponding to the training sample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𝒚</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a14:m>
                <a:endParaRPr lang="en-US" dirty="0"/>
              </a:p>
              <a:p>
                <a:pPr algn="ctr"/>
                <a14:m>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𝑗</m:t>
                        </m:r>
                      </m:sub>
                      <m:sup>
                        <m:r>
                          <a:rPr lang="en-US" i="1">
                            <a:latin typeface="Cambria Math" panose="02040503050406030204" pitchFamily="18" charset="0"/>
                          </a:rPr>
                          <m:t>𝑘</m:t>
                        </m:r>
                      </m:sup>
                    </m:sSub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a14:m>
                <a:endParaRPr lang="en-US" dirty="0"/>
              </a:p>
              <a:p>
                <a:r>
                  <a:rPr lang="en-US" dirty="0"/>
                  <a:t>The mean squared network error </a:t>
                </a:r>
                <a14:m>
                  <m:oMath xmlns:m="http://schemas.openxmlformats.org/officeDocument/2006/math">
                    <m:sSub>
                      <m:sSubPr>
                        <m:ctrlPr>
                          <a:rPr lang="en-US" b="0" i="1" dirty="0" smtClean="0">
                            <a:latin typeface="Cambria Math" panose="02040503050406030204" pitchFamily="18" charset="0"/>
                            <a:cs typeface="Times New Roman" panose="02020603050405020304" pitchFamily="18" charset="0"/>
                          </a:rPr>
                        </m:ctrlPr>
                      </m:sSubPr>
                      <m:e>
                        <m:r>
                          <a:rPr lang="en-US" i="1" dirty="0" smtClean="0">
                            <a:latin typeface="Cambria Math" panose="02040503050406030204" pitchFamily="18" charset="0"/>
                            <a:cs typeface="Times New Roman" panose="02020603050405020304" pitchFamily="18" charset="0"/>
                          </a:rPr>
                          <m:t>𝐸</m:t>
                        </m:r>
                      </m:e>
                      <m:sub>
                        <m:r>
                          <a:rPr lang="en-US" b="0" i="1" dirty="0" smtClean="0">
                            <a:latin typeface="Cambria Math" panose="02040503050406030204" pitchFamily="18" charset="0"/>
                            <a:cs typeface="Times New Roman" panose="02020603050405020304" pitchFamily="18" charset="0"/>
                          </a:rPr>
                          <m:t>𝑘</m:t>
                        </m:r>
                      </m:sub>
                    </m:sSub>
                  </m:oMath>
                </a14:m>
                <a:r>
                  <a:rPr lang="en-US" dirty="0"/>
                  <a:t> of </a:t>
                </a:r>
                <a:r>
                  <a:rPr lang="en-US" dirty="0" err="1"/>
                  <a:t>nn</a:t>
                </a:r>
                <a:r>
                  <a:rPr lang="en-US" dirty="0"/>
                  <a:t> w.r.t sample </a:t>
                </a:r>
                <a14:m>
                  <m:oMath xmlns:m="http://schemas.openxmlformats.org/officeDocument/2006/math">
                    <m:r>
                      <a:rPr lang="en-US"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𝒚</m:t>
                        </m:r>
                      </m:e>
                      <m:sub>
                        <m:r>
                          <a:rPr lang="en-US" altLang="zh-CN" i="1">
                            <a:latin typeface="Cambria Math" panose="02040503050406030204" pitchFamily="18" charset="0"/>
                          </a:rPr>
                          <m:t>𝑘</m:t>
                        </m:r>
                      </m:sub>
                    </m:sSub>
                    <m:r>
                      <a:rPr lang="en-US" b="0" i="1" smtClean="0">
                        <a:latin typeface="Cambria Math" panose="02040503050406030204" pitchFamily="18" charset="0"/>
                      </a:rPr>
                      <m:t>)</m:t>
                    </m:r>
                  </m:oMath>
                </a14:m>
                <a:r>
                  <a:rPr lang="en-US" dirty="0"/>
                  <a:t> is computed by summing the error for each output node</a:t>
                </a:r>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𝐸</m:t>
                          </m:r>
                        </m:e>
                        <m:sub>
                          <m:r>
                            <a:rPr lang="en-US" b="0" i="1" smtClean="0">
                              <a:latin typeface="Cambria Math" panose="02040503050406030204" pitchFamily="18" charset="0"/>
                            </a:rPr>
                            <m:t>𝑘</m:t>
                          </m:r>
                        </m:sub>
                      </m:sSub>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2</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𝑙</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Sup>
                                    <m:sSubSupPr>
                                      <m:ctrlPr>
                                        <a:rPr lang="en-US" b="0" i="1" smtClean="0">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sub>
                                    <m:sup>
                                      <m:r>
                                        <a:rPr lang="en-US" b="0" i="1" smtClean="0">
                                          <a:latin typeface="Cambria Math" panose="02040503050406030204" pitchFamily="18" charset="0"/>
                                        </a:rPr>
                                        <m:t>𝑘</m:t>
                                      </m:r>
                                    </m:sup>
                                  </m:sSubSup>
                                  <m:r>
                                    <a:rPr lang="en-US" i="1">
                                      <a:latin typeface="Cambria Math"/>
                                    </a:rPr>
                                    <m:t>−</m:t>
                                  </m:r>
                                  <m:sSubSup>
                                    <m:sSubSupPr>
                                      <m:ctrlPr>
                                        <a:rPr lang="en-US" b="0" i="1" smtClean="0">
                                          <a:latin typeface="Cambria Math" panose="02040503050406030204" pitchFamily="18" charset="0"/>
                                        </a:rPr>
                                      </m:ctrlPr>
                                    </m:sSubSupPr>
                                    <m:e>
                                      <m:r>
                                        <a:rPr lang="en-US" i="1">
                                          <a:latin typeface="Cambria Math"/>
                                        </a:rPr>
                                        <m:t>𝑦</m:t>
                                      </m:r>
                                    </m:e>
                                    <m:sub>
                                      <m:r>
                                        <a:rPr lang="en-US" i="1">
                                          <a:latin typeface="Cambria Math" panose="02040503050406030204" pitchFamily="18" charset="0"/>
                                        </a:rPr>
                                        <m:t>𝑗</m:t>
                                      </m:r>
                                    </m:sub>
                                    <m:sup>
                                      <m:r>
                                        <a:rPr lang="en-US" b="0" i="1" smtClean="0">
                                          <a:latin typeface="Cambria Math" panose="02040503050406030204" pitchFamily="18" charset="0"/>
                                        </a:rPr>
                                        <m:t>𝑘</m:t>
                                      </m:r>
                                    </m:sup>
                                  </m:sSubSup>
                                </m:e>
                              </m:d>
                            </m:e>
                            <m:sup>
                              <m:r>
                                <a:rPr lang="en-US" i="1">
                                  <a:latin typeface="Cambria Math"/>
                                </a:rPr>
                                <m:t>2</m:t>
                              </m:r>
                            </m:sup>
                          </m:sSup>
                        </m:e>
                      </m:nary>
                    </m:oMath>
                  </m:oMathPara>
                </a14:m>
                <a:endParaRPr lang="en-US" dirty="0"/>
              </a:p>
              <a:p>
                <a14:m>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𝑗</m:t>
                        </m:r>
                      </m:sub>
                      <m:sup>
                        <m:r>
                          <a:rPr lang="en-US" b="0" i="1" smtClean="0">
                            <a:latin typeface="Cambria Math" panose="02040503050406030204" pitchFamily="18" charset="0"/>
                          </a:rPr>
                          <m:t>𝑘</m:t>
                        </m:r>
                      </m:sup>
                    </m:sSubSup>
                  </m:oMath>
                </a14:m>
                <a:r>
                  <a:rPr lang="en-US" dirty="0"/>
                  <a:t>is the desired value for the </a:t>
                </a:r>
                <a:r>
                  <a:rPr lang="en-US" i="1" dirty="0">
                    <a:latin typeface="Times New Roman" panose="02020603050405020304" pitchFamily="18" charset="0"/>
                    <a:cs typeface="Times New Roman" panose="02020603050405020304" pitchFamily="18" charset="0"/>
                  </a:rPr>
                  <a:t>j</a:t>
                </a:r>
                <a:r>
                  <a:rPr lang="en-US" dirty="0"/>
                  <a:t>-</a:t>
                </a:r>
                <a:r>
                  <a:rPr lang="en-US" dirty="0" err="1"/>
                  <a:t>th</a:t>
                </a:r>
                <a:r>
                  <a:rPr lang="en-US" dirty="0"/>
                  <a:t> output node</a:t>
                </a:r>
              </a:p>
              <a:p>
                <a14:m>
                  <m:oMath xmlns:m="http://schemas.openxmlformats.org/officeDocument/2006/math">
                    <m:sSubSup>
                      <m:sSubSupPr>
                        <m:ctrlPr>
                          <a:rPr lang="en-US" i="1">
                            <a:latin typeface="Cambria Math" panose="02040503050406030204" pitchFamily="18" charset="0"/>
                          </a:rPr>
                        </m:ctrlPr>
                      </m:sSubSupPr>
                      <m:e>
                        <m:r>
                          <a:rPr lang="en-US" b="0" i="1" smtClean="0">
                            <a:latin typeface="Cambria Math" panose="02040503050406030204" pitchFamily="18" charset="0"/>
                          </a:rPr>
                          <m:t>𝑦</m:t>
                        </m:r>
                      </m:e>
                      <m:sub>
                        <m:r>
                          <a:rPr lang="en-US" i="1">
                            <a:latin typeface="Cambria Math" panose="02040503050406030204" pitchFamily="18" charset="0"/>
                          </a:rPr>
                          <m:t>𝑗</m:t>
                        </m:r>
                      </m:sub>
                      <m:sup>
                        <m:r>
                          <a:rPr lang="en-US" i="1">
                            <a:latin typeface="Cambria Math" panose="02040503050406030204" pitchFamily="18" charset="0"/>
                          </a:rPr>
                          <m:t>𝑘</m:t>
                        </m:r>
                      </m:sup>
                    </m:sSubSup>
                  </m:oMath>
                </a14:m>
                <a:r>
                  <a:rPr lang="en-US" dirty="0"/>
                  <a:t> is the actual output of the same node.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40" t="-1120" r="-912"/>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pPr>
              <a:defRPr/>
            </a:pPr>
            <a:fld id="{8A6BC11A-D446-4AEF-AA29-3872BCCE964B}" type="datetime1">
              <a:rPr lang="en-US" smtClean="0"/>
              <a:t>12/28/2023</a:t>
            </a:fld>
            <a:endParaRPr lang="en-US"/>
          </a:p>
        </p:txBody>
      </p:sp>
      <p:sp>
        <p:nvSpPr>
          <p:cNvPr id="6" name="页脚占位符 5"/>
          <p:cNvSpPr>
            <a:spLocks noGrp="1"/>
          </p:cNvSpPr>
          <p:nvPr>
            <p:ph type="ftr" sz="quarter" idx="11"/>
          </p:nvPr>
        </p:nvSpPr>
        <p:spPr/>
        <p:txBody>
          <a:bodyPr/>
          <a:lstStyle/>
          <a:p>
            <a:pPr>
              <a:defRPr/>
            </a:pPr>
            <a:r>
              <a:rPr lang="en-US"/>
              <a:t>Pttern recognition</a:t>
            </a:r>
            <a:endParaRPr lang="en-US" dirty="0"/>
          </a:p>
        </p:txBody>
      </p:sp>
      <p:sp>
        <p:nvSpPr>
          <p:cNvPr id="7" name="灯片编号占位符 6"/>
          <p:cNvSpPr>
            <a:spLocks noGrp="1"/>
          </p:cNvSpPr>
          <p:nvPr>
            <p:ph type="sldNum" sz="quarter" idx="12"/>
          </p:nvPr>
        </p:nvSpPr>
        <p:spPr/>
        <p:txBody>
          <a:bodyPr/>
          <a:lstStyle/>
          <a:p>
            <a:pPr>
              <a:defRPr/>
            </a:pPr>
            <a:r>
              <a:rPr lang="en-US"/>
              <a:t> page </a:t>
            </a:r>
            <a:fld id="{D92B8BA0-D749-4879-B022-8A2A307BA723}" type="slidenum">
              <a:rPr lang="en-US" smtClean="0"/>
              <a:pPr>
                <a:defRPr/>
              </a:pPr>
              <a:t>36</a:t>
            </a:fld>
            <a:endParaRPr lang="en-US" dirty="0"/>
          </a:p>
        </p:txBody>
      </p:sp>
    </p:spTree>
    <p:extLst>
      <p:ext uri="{BB962C8B-B14F-4D97-AF65-F5344CB8AC3E}">
        <p14:creationId xmlns:p14="http://schemas.microsoft.com/office/powerpoint/2010/main" val="1236715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2"/>
          <p:cNvSpPr>
            <a:spLocks noGrp="1"/>
          </p:cNvSpPr>
          <p:nvPr>
            <p:ph type="title"/>
          </p:nvPr>
        </p:nvSpPr>
        <p:spPr/>
        <p:txBody>
          <a:bodyPr/>
          <a:lstStyle/>
          <a:p>
            <a:r>
              <a:rPr lang="en-US" altLang="en-US"/>
              <a:t>Backpropagation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the </a:t>
                </a:r>
                <a:r>
                  <a:rPr lang="en-US" i="1" dirty="0">
                    <a:latin typeface="Times New Roman" panose="02020603050405020304" pitchFamily="18" charset="0"/>
                    <a:cs typeface="Times New Roman" panose="02020603050405020304" pitchFamily="18" charset="0"/>
                  </a:rPr>
                  <a:t>h</a:t>
                </a:r>
                <a:r>
                  <a:rPr lang="en-US" dirty="0"/>
                  <a:t>-</a:t>
                </a:r>
                <a:r>
                  <a:rPr lang="en-US" dirty="0" err="1"/>
                  <a:t>th</a:t>
                </a:r>
                <a:r>
                  <a:rPr lang="en-US" dirty="0"/>
                  <a:t> weight of the </a:t>
                </a:r>
                <a:r>
                  <a:rPr lang="en-US" i="1" dirty="0">
                    <a:latin typeface="Times New Roman" panose="02020603050405020304" pitchFamily="18" charset="0"/>
                    <a:cs typeface="Times New Roman" panose="02020603050405020304" pitchFamily="18" charset="0"/>
                  </a:rPr>
                  <a:t>j</a:t>
                </a:r>
                <a:r>
                  <a:rPr lang="en-US" dirty="0"/>
                  <a:t>-</a:t>
                </a:r>
                <a:r>
                  <a:rPr lang="en-US" dirty="0" err="1"/>
                  <a:t>th</a:t>
                </a:r>
                <a:r>
                  <a:rPr lang="en-US" dirty="0"/>
                  <a:t> node, the gradient descent operation is represented as</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m:t>
                      </m:r>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panose="02040503050406030204" pitchFamily="18" charset="0"/>
                            </a:rPr>
                            <m:t>h</m:t>
                          </m:r>
                          <m:r>
                            <a:rPr lang="en-US" b="0" i="1" smtClean="0">
                              <a:latin typeface="Cambria Math"/>
                            </a:rPr>
                            <m:t>𝑗</m:t>
                          </m:r>
                        </m:sub>
                      </m:sSub>
                      <m:r>
                        <a:rPr lang="en-US" b="0" i="1" smtClean="0">
                          <a:latin typeface="Cambria Math"/>
                        </a:rPr>
                        <m:t>=−</m:t>
                      </m:r>
                      <m:r>
                        <a:rPr lang="en-US" b="0" i="1" smtClean="0">
                          <a:latin typeface="Cambria Math" panose="02040503050406030204" pitchFamily="18" charset="0"/>
                        </a:rPr>
                        <m:t>𝜂</m:t>
                      </m:r>
                      <m:f>
                        <m:fPr>
                          <m:ctrlPr>
                            <a:rPr lang="en-US" b="0" i="1" smtClean="0">
                              <a:latin typeface="Cambria Math" panose="02040503050406030204" pitchFamily="18" charset="0"/>
                            </a:rPr>
                          </m:ctrlPr>
                        </m:fPr>
                        <m:num>
                          <m:r>
                            <a:rPr lang="en-US" b="0" i="1" smtClean="0">
                              <a:latin typeface="Cambria Math"/>
                              <a:ea typeface="Cambria Math"/>
                            </a:rPr>
                            <m:t>𝜕</m:t>
                          </m:r>
                          <m:r>
                            <a:rPr lang="en-US" b="0" i="1" smtClean="0">
                              <a:latin typeface="Cambria Math"/>
                              <a:ea typeface="Cambria Math"/>
                            </a:rPr>
                            <m:t>𝐸</m:t>
                          </m:r>
                        </m:num>
                        <m:den>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𝑤</m:t>
                              </m:r>
                            </m:e>
                            <m:sub>
                              <m:r>
                                <a:rPr lang="en-US" b="0" i="1" smtClean="0">
                                  <a:latin typeface="Cambria Math" panose="02040503050406030204" pitchFamily="18" charset="0"/>
                                  <a:ea typeface="Cambria Math"/>
                                </a:rPr>
                                <m:t>h</m:t>
                              </m:r>
                              <m:r>
                                <a:rPr lang="en-US" b="0" i="1" smtClean="0">
                                  <a:latin typeface="Cambria Math"/>
                                  <a:ea typeface="Cambria Math"/>
                                </a:rPr>
                                <m:t>𝑗</m:t>
                              </m:r>
                            </m:sub>
                          </m:sSub>
                        </m:den>
                      </m:f>
                    </m:oMath>
                  </m:oMathPara>
                </a14:m>
                <a:endParaRPr lang="en-US" dirty="0"/>
              </a:p>
              <a:p>
                <a:r>
                  <a:rPr lang="en-US" dirty="0"/>
                  <a:t>In the equation, the partial derivative measures the rate of change of error with respect to the </a:t>
                </a:r>
                <a:r>
                  <a:rPr lang="en-US" i="1" dirty="0">
                    <a:latin typeface="Times New Roman" panose="02020603050405020304" pitchFamily="18" charset="0"/>
                    <a:cs typeface="Times New Roman" panose="02020603050405020304" pitchFamily="18" charset="0"/>
                  </a:rPr>
                  <a:t>h</a:t>
                </a:r>
                <a:r>
                  <a:rPr lang="en-US" dirty="0"/>
                  <a:t>-</a:t>
                </a:r>
                <a:r>
                  <a:rPr lang="en-US" dirty="0" err="1"/>
                  <a:t>th</a:t>
                </a:r>
                <a:r>
                  <a:rPr lang="en-US" dirty="0"/>
                  <a:t> weight.</a:t>
                </a:r>
              </a:p>
              <a:p>
                <a:r>
                  <a:rPr lang="en-US" dirty="0"/>
                  <a:t>The evaluation of the partial derivative requires an activation function which is differentiable.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40" t="-1680"/>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pPr>
              <a:defRPr/>
            </a:pPr>
            <a:fld id="{4F02FAD3-D25E-48D6-A13F-5686DD1AD639}" type="datetime1">
              <a:rPr lang="en-US" smtClean="0"/>
              <a:t>12/28/2023</a:t>
            </a:fld>
            <a:endParaRPr lang="en-US"/>
          </a:p>
        </p:txBody>
      </p:sp>
      <p:sp>
        <p:nvSpPr>
          <p:cNvPr id="6" name="页脚占位符 5"/>
          <p:cNvSpPr>
            <a:spLocks noGrp="1"/>
          </p:cNvSpPr>
          <p:nvPr>
            <p:ph type="ftr" sz="quarter" idx="11"/>
          </p:nvPr>
        </p:nvSpPr>
        <p:spPr/>
        <p:txBody>
          <a:bodyPr/>
          <a:lstStyle/>
          <a:p>
            <a:pPr>
              <a:defRPr/>
            </a:pPr>
            <a:r>
              <a:rPr lang="en-US"/>
              <a:t>Pttern recognition</a:t>
            </a:r>
            <a:endParaRPr lang="en-US" dirty="0"/>
          </a:p>
        </p:txBody>
      </p:sp>
      <p:sp>
        <p:nvSpPr>
          <p:cNvPr id="7" name="灯片编号占位符 6"/>
          <p:cNvSpPr>
            <a:spLocks noGrp="1"/>
          </p:cNvSpPr>
          <p:nvPr>
            <p:ph type="sldNum" sz="quarter" idx="12"/>
          </p:nvPr>
        </p:nvSpPr>
        <p:spPr/>
        <p:txBody>
          <a:bodyPr/>
          <a:lstStyle/>
          <a:p>
            <a:pPr>
              <a:defRPr/>
            </a:pPr>
            <a:r>
              <a:rPr lang="en-US"/>
              <a:t> page </a:t>
            </a:r>
            <a:fld id="{D92B8BA0-D749-4879-B022-8A2A307BA723}" type="slidenum">
              <a:rPr lang="en-US" smtClean="0"/>
              <a:pPr>
                <a:defRPr/>
              </a:pPr>
              <a:t>37</a:t>
            </a:fld>
            <a:endParaRPr lang="en-US" dirty="0"/>
          </a:p>
        </p:txBody>
      </p:sp>
    </p:spTree>
    <p:extLst>
      <p:ext uri="{BB962C8B-B14F-4D97-AF65-F5344CB8AC3E}">
        <p14:creationId xmlns:p14="http://schemas.microsoft.com/office/powerpoint/2010/main" val="3222291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itle 2"/>
          <p:cNvSpPr>
            <a:spLocks noGrp="1"/>
          </p:cNvSpPr>
          <p:nvPr>
            <p:ph type="title"/>
          </p:nvPr>
        </p:nvSpPr>
        <p:spPr/>
        <p:txBody>
          <a:bodyPr/>
          <a:lstStyle/>
          <a:p>
            <a:r>
              <a:rPr lang="en-US" altLang="en-US" dirty="0"/>
              <a:t>Backpropagation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Then we have</a:t>
                </a:r>
              </a:p>
              <a:p>
                <a:pPr algn="ctr"/>
                <a:endParaRPr lang="en-US" dirty="0"/>
              </a:p>
              <a:p>
                <a:endParaRPr lang="en-US" dirty="0"/>
              </a:p>
              <a:p>
                <a:r>
                  <a:rPr lang="en-US" dirty="0"/>
                  <a:t>According to the definition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h</m:t>
                        </m:r>
                        <m:r>
                          <a:rPr lang="en-US" b="0" i="1" smtClean="0">
                            <a:latin typeface="Cambria Math" panose="02040503050406030204" pitchFamily="18" charset="0"/>
                          </a:rPr>
                          <m:t>=1</m:t>
                        </m:r>
                      </m:sub>
                      <m:sup>
                        <m:r>
                          <a:rPr lang="en-US" b="0" i="1" smtClean="0">
                            <a:latin typeface="Cambria Math" panose="02040503050406030204" pitchFamily="18" charset="0"/>
                          </a:rPr>
                          <m:t>𝑞</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h𝑗</m:t>
                            </m:r>
                          </m:sub>
                        </m:sSub>
                      </m:e>
                    </m:nary>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h</m:t>
                        </m:r>
                      </m:sub>
                    </m:sSub>
                  </m:oMath>
                </a14:m>
                <a:r>
                  <a:rPr lang="en-US" dirty="0"/>
                  <a:t>,</a:t>
                </a:r>
              </a:p>
              <a:p>
                <a:endParaRPr lang="en-US" dirty="0"/>
              </a:p>
              <a:p>
                <a:endParaRPr lang="en-US" dirty="0"/>
              </a:p>
              <a:p>
                <a:r>
                  <a:rPr lang="en-US" dirty="0"/>
                  <a:t>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e>
                    </m:d>
                  </m:oMath>
                </a14:m>
                <a:endParaRPr lang="en-US" dirty="0"/>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5" name="日期占位符 4"/>
          <p:cNvSpPr>
            <a:spLocks noGrp="1"/>
          </p:cNvSpPr>
          <p:nvPr>
            <p:ph type="dt" sz="half" idx="10"/>
          </p:nvPr>
        </p:nvSpPr>
        <p:spPr/>
        <p:txBody>
          <a:bodyPr/>
          <a:lstStyle/>
          <a:p>
            <a:pPr>
              <a:defRPr/>
            </a:pPr>
            <a:fld id="{2739F4CE-0643-4A3B-8C60-8BCF90E42E8C}" type="datetime1">
              <a:rPr lang="en-US" smtClean="0"/>
              <a:t>12/28/2023</a:t>
            </a:fld>
            <a:endParaRPr lang="en-US"/>
          </a:p>
        </p:txBody>
      </p:sp>
      <p:sp>
        <p:nvSpPr>
          <p:cNvPr id="6" name="页脚占位符 5"/>
          <p:cNvSpPr>
            <a:spLocks noGrp="1"/>
          </p:cNvSpPr>
          <p:nvPr>
            <p:ph type="ftr" sz="quarter" idx="11"/>
          </p:nvPr>
        </p:nvSpPr>
        <p:spPr/>
        <p:txBody>
          <a:bodyPr/>
          <a:lstStyle/>
          <a:p>
            <a:pPr>
              <a:defRPr/>
            </a:pPr>
            <a:r>
              <a:rPr lang="en-US"/>
              <a:t>Pttern recognition</a:t>
            </a:r>
            <a:endParaRPr lang="en-US" dirty="0"/>
          </a:p>
        </p:txBody>
      </p:sp>
      <p:sp>
        <p:nvSpPr>
          <p:cNvPr id="7" name="灯片编号占位符 6"/>
          <p:cNvSpPr>
            <a:spLocks noGrp="1"/>
          </p:cNvSpPr>
          <p:nvPr>
            <p:ph type="sldNum" sz="quarter" idx="12"/>
          </p:nvPr>
        </p:nvSpPr>
        <p:spPr/>
        <p:txBody>
          <a:bodyPr/>
          <a:lstStyle/>
          <a:p>
            <a:pPr>
              <a:defRPr/>
            </a:pPr>
            <a:r>
              <a:rPr lang="en-US"/>
              <a:t> page </a:t>
            </a:r>
            <a:fld id="{D92B8BA0-D749-4879-B022-8A2A307BA723}" type="slidenum">
              <a:rPr lang="en-US" smtClean="0"/>
              <a:pPr>
                <a:defRPr/>
              </a:pPr>
              <a:t>38</a:t>
            </a:fld>
            <a:endParaRPr lang="en-US" dirty="0"/>
          </a:p>
        </p:txBody>
      </p:sp>
      <mc:AlternateContent xmlns:mc="http://schemas.openxmlformats.org/markup-compatibility/2006" xmlns:a14="http://schemas.microsoft.com/office/drawing/2010/main">
        <mc:Choice Requires="a14">
          <p:sp>
            <p:nvSpPr>
              <p:cNvPr id="2" name="矩形 1"/>
              <p:cNvSpPr/>
              <p:nvPr/>
            </p:nvSpPr>
            <p:spPr>
              <a:xfrm>
                <a:off x="3429000" y="1219200"/>
                <a:ext cx="5756832" cy="10279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m:t>
                      </m:r>
                      <m:sSub>
                        <m:sSubPr>
                          <m:ctrlPr>
                            <a:rPr lang="en-US" sz="2400" i="1">
                              <a:latin typeface="Cambria Math" panose="02040503050406030204" pitchFamily="18" charset="0"/>
                            </a:rPr>
                          </m:ctrlPr>
                        </m:sSubPr>
                        <m:e>
                          <m:r>
                            <a:rPr lang="en-US" sz="2400" i="1">
                              <a:latin typeface="Cambria Math"/>
                            </a:rPr>
                            <m:t>𝑤</m:t>
                          </m:r>
                        </m:e>
                        <m:sub>
                          <m:r>
                            <a:rPr lang="en-US" sz="2400" i="1">
                              <a:latin typeface="Cambria Math" panose="02040503050406030204" pitchFamily="18" charset="0"/>
                            </a:rPr>
                            <m:t>h</m:t>
                          </m:r>
                          <m:r>
                            <a:rPr lang="en-US" sz="2400" i="1">
                              <a:latin typeface="Cambria Math"/>
                            </a:rPr>
                            <m:t>𝑗</m:t>
                          </m:r>
                        </m:sub>
                      </m:sSub>
                      <m:r>
                        <a:rPr lang="en-US" sz="2400" i="1">
                          <a:latin typeface="Cambria Math"/>
                        </a:rPr>
                        <m:t>=−</m:t>
                      </m:r>
                      <m:r>
                        <a:rPr lang="en-US" sz="2400" i="1">
                          <a:latin typeface="Cambria Math" panose="02040503050406030204" pitchFamily="18" charset="0"/>
                        </a:rPr>
                        <m:t>𝜂</m:t>
                      </m:r>
                      <m:f>
                        <m:fPr>
                          <m:ctrlPr>
                            <a:rPr lang="en-US" sz="2400" i="1">
                              <a:latin typeface="Cambria Math" panose="02040503050406030204" pitchFamily="18" charset="0"/>
                            </a:rPr>
                          </m:ctrlPr>
                        </m:fPr>
                        <m:num>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𝐸</m:t>
                              </m:r>
                            </m:e>
                            <m:sub>
                              <m:r>
                                <a:rPr lang="en-US" sz="2400" i="1">
                                  <a:latin typeface="Cambria Math" panose="02040503050406030204" pitchFamily="18" charset="0"/>
                                  <a:ea typeface="Cambria Math"/>
                                </a:rPr>
                                <m:t>𝑘</m:t>
                              </m:r>
                            </m:sub>
                          </m:sSub>
                        </m:num>
                        <m:den>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𝑤</m:t>
                              </m:r>
                            </m:e>
                            <m:sub>
                              <m:r>
                                <a:rPr lang="en-US" sz="2400" i="1">
                                  <a:latin typeface="Cambria Math" panose="02040503050406030204" pitchFamily="18" charset="0"/>
                                  <a:ea typeface="Cambria Math"/>
                                </a:rPr>
                                <m:t>h</m:t>
                              </m:r>
                              <m:r>
                                <a:rPr lang="en-US" sz="2400" i="1">
                                  <a:latin typeface="Cambria Math"/>
                                  <a:ea typeface="Cambria Math"/>
                                </a:rPr>
                                <m:t>𝑗</m:t>
                              </m:r>
                            </m:sub>
                          </m:sSub>
                        </m:den>
                      </m:f>
                      <m:r>
                        <a:rPr lang="en-US" sz="2400" i="1">
                          <a:latin typeface="Cambria Math" panose="02040503050406030204" pitchFamily="18" charset="0"/>
                          <a:ea typeface="Cambria Math"/>
                        </a:rPr>
                        <m:t>=−</m:t>
                      </m:r>
                      <m:r>
                        <a:rPr lang="en-US" altLang="zh-CN" sz="2400" i="1">
                          <a:latin typeface="Cambria Math" panose="02040503050406030204" pitchFamily="18" charset="0"/>
                        </a:rPr>
                        <m:t>𝜂</m:t>
                      </m:r>
                      <m:r>
                        <a:rPr lang="en-US" sz="2400" i="1">
                          <a:latin typeface="Cambria Math" panose="02040503050406030204" pitchFamily="18" charset="0"/>
                          <a:ea typeface="Cambria Math"/>
                        </a:rPr>
                        <m:t>⋅</m:t>
                      </m:r>
                      <m:f>
                        <m:fPr>
                          <m:ctrlPr>
                            <a:rPr lang="en-US" sz="2400" i="1">
                              <a:latin typeface="Cambria Math" panose="02040503050406030204" pitchFamily="18" charset="0"/>
                            </a:rPr>
                          </m:ctrlPr>
                        </m:fPr>
                        <m:num>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𝐸</m:t>
                              </m:r>
                            </m:e>
                            <m:sub>
                              <m:r>
                                <a:rPr lang="en-US" sz="2400" i="1">
                                  <a:latin typeface="Cambria Math" panose="02040503050406030204" pitchFamily="18" charset="0"/>
                                  <a:ea typeface="Cambria Math"/>
                                </a:rPr>
                                <m:t>𝑘</m:t>
                              </m:r>
                            </m:sub>
                          </m:sSub>
                        </m:num>
                        <m:den>
                          <m:r>
                            <a:rPr lang="en-US" sz="2400" i="1">
                              <a:latin typeface="Cambria Math"/>
                              <a:ea typeface="Cambria Math"/>
                            </a:rPr>
                            <m:t>𝜕</m:t>
                          </m:r>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𝑗</m:t>
                              </m:r>
                            </m:sub>
                            <m:sup>
                              <m:r>
                                <a:rPr lang="en-US" sz="2400" i="1">
                                  <a:latin typeface="Cambria Math" panose="02040503050406030204" pitchFamily="18" charset="0"/>
                                </a:rPr>
                                <m:t>𝑘</m:t>
                              </m:r>
                            </m:sup>
                          </m:sSubSup>
                        </m:den>
                      </m:f>
                      <m:r>
                        <a:rPr lang="en-US" sz="2400" i="1">
                          <a:latin typeface="Cambria Math" panose="02040503050406030204" pitchFamily="18" charset="0"/>
                          <a:ea typeface="Cambria Math"/>
                        </a:rPr>
                        <m:t>⋅</m:t>
                      </m:r>
                      <m:f>
                        <m:fPr>
                          <m:ctrlPr>
                            <a:rPr lang="en-US" sz="2400" i="1">
                              <a:latin typeface="Cambria Math" panose="02040503050406030204" pitchFamily="18" charset="0"/>
                            </a:rPr>
                          </m:ctrlPr>
                        </m:fPr>
                        <m:num>
                          <m:r>
                            <a:rPr lang="en-US" sz="2400" i="1">
                              <a:latin typeface="Cambria Math"/>
                              <a:ea typeface="Cambria Math"/>
                            </a:rPr>
                            <m:t>𝜕</m:t>
                          </m:r>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𝑗</m:t>
                              </m:r>
                            </m:sub>
                            <m:sup>
                              <m:r>
                                <a:rPr lang="en-US" sz="2400" i="1">
                                  <a:latin typeface="Cambria Math" panose="02040503050406030204" pitchFamily="18" charset="0"/>
                                </a:rPr>
                                <m:t>𝑘</m:t>
                              </m:r>
                            </m:sup>
                          </m:sSubSup>
                        </m:num>
                        <m:den>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panose="02040503050406030204" pitchFamily="18" charset="0"/>
                                  <a:ea typeface="Cambria Math"/>
                                </a:rPr>
                                <m:t>𝛽</m:t>
                              </m:r>
                            </m:e>
                            <m:sub>
                              <m:r>
                                <a:rPr lang="en-US" sz="2400" i="1">
                                  <a:latin typeface="Cambria Math" panose="02040503050406030204" pitchFamily="18" charset="0"/>
                                  <a:ea typeface="Cambria Math"/>
                                </a:rPr>
                                <m:t>𝑗</m:t>
                              </m:r>
                            </m:sub>
                          </m:sSub>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panose="02040503050406030204" pitchFamily="18" charset="0"/>
                                  <a:ea typeface="Cambria Math"/>
                                </a:rPr>
                                <m:t>𝛽</m:t>
                              </m:r>
                            </m:e>
                            <m:sub>
                              <m:r>
                                <a:rPr lang="en-US" sz="2400" i="1">
                                  <a:latin typeface="Cambria Math" panose="02040503050406030204" pitchFamily="18" charset="0"/>
                                  <a:ea typeface="Cambria Math"/>
                                </a:rPr>
                                <m:t>𝑗</m:t>
                              </m:r>
                            </m:sub>
                          </m:sSub>
                        </m:num>
                        <m:den>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panose="02040503050406030204" pitchFamily="18" charset="0"/>
                                  <a:ea typeface="Cambria Math"/>
                                </a:rPr>
                                <m:t>𝑤</m:t>
                              </m:r>
                            </m:e>
                            <m:sub>
                              <m:r>
                                <a:rPr lang="en-US" sz="2400" i="1">
                                  <a:latin typeface="Cambria Math" panose="02040503050406030204" pitchFamily="18" charset="0"/>
                                  <a:ea typeface="Cambria Math"/>
                                </a:rPr>
                                <m:t>h𝑗</m:t>
                              </m:r>
                            </m:sub>
                          </m:sSub>
                        </m:den>
                      </m:f>
                    </m:oMath>
                  </m:oMathPara>
                </a14:m>
                <a:endParaRPr 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3429000" y="1219200"/>
                <a:ext cx="5756832" cy="102797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4953001" y="2971800"/>
                <a:ext cx="1631151" cy="9094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panose="02040503050406030204" pitchFamily="18" charset="0"/>
                                  <a:ea typeface="Cambria Math"/>
                                </a:rPr>
                                <m:t>𝛽</m:t>
                              </m:r>
                            </m:e>
                            <m:sub>
                              <m:r>
                                <a:rPr lang="en-US" sz="2400" i="1">
                                  <a:latin typeface="Cambria Math" panose="02040503050406030204" pitchFamily="18" charset="0"/>
                                  <a:ea typeface="Cambria Math"/>
                                </a:rPr>
                                <m:t>𝑗</m:t>
                              </m:r>
                            </m:sub>
                          </m:sSub>
                        </m:num>
                        <m:den>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panose="02040503050406030204" pitchFamily="18" charset="0"/>
                                  <a:ea typeface="Cambria Math"/>
                                </a:rPr>
                                <m:t>𝑤</m:t>
                              </m:r>
                            </m:e>
                            <m:sub>
                              <m:r>
                                <a:rPr lang="en-US" sz="2400" i="1">
                                  <a:latin typeface="Cambria Math" panose="02040503050406030204" pitchFamily="18" charset="0"/>
                                  <a:ea typeface="Cambria Math"/>
                                </a:rPr>
                                <m:t>h𝑗</m:t>
                              </m:r>
                            </m:sub>
                          </m:sSub>
                        </m:den>
                      </m:f>
                      <m:r>
                        <a:rPr lang="en-US" sz="2400" i="1">
                          <a:latin typeface="Cambria Math" panose="02040503050406030204" pitchFamily="18" charset="0"/>
                          <a:ea typeface="Cambria Math"/>
                        </a:rPr>
                        <m:t>=</m:t>
                      </m:r>
                      <m:sSub>
                        <m:sSubPr>
                          <m:ctrlPr>
                            <a:rPr lang="en-US" sz="2400" i="1">
                              <a:latin typeface="Cambria Math" panose="02040503050406030204" pitchFamily="18" charset="0"/>
                              <a:ea typeface="Cambria Math"/>
                            </a:rPr>
                          </m:ctrlPr>
                        </m:sSubPr>
                        <m:e>
                          <m:r>
                            <a:rPr lang="en-US" sz="2400" i="1">
                              <a:latin typeface="Cambria Math" panose="02040503050406030204" pitchFamily="18" charset="0"/>
                              <a:ea typeface="Cambria Math"/>
                            </a:rPr>
                            <m:t>𝑏</m:t>
                          </m:r>
                        </m:e>
                        <m:sub>
                          <m:r>
                            <a:rPr lang="en-US" sz="2400" i="1">
                              <a:latin typeface="Cambria Math" panose="02040503050406030204" pitchFamily="18" charset="0"/>
                              <a:ea typeface="Cambria Math"/>
                            </a:rPr>
                            <m:t>h</m:t>
                          </m:r>
                        </m:sub>
                      </m:sSub>
                    </m:oMath>
                  </m:oMathPara>
                </a14:m>
                <a:endParaRPr 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4953001" y="2971800"/>
                <a:ext cx="1631151" cy="90948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447800" y="4763226"/>
                <a:ext cx="9432390" cy="10279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𝑗</m:t>
                          </m:r>
                        </m:sub>
                      </m:sSub>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a:ea typeface="Cambria Math"/>
                                </a:rPr>
                                <m:t>𝐸</m:t>
                              </m:r>
                            </m:e>
                            <m:sub>
                              <m:r>
                                <a:rPr lang="en-US" sz="2400" i="1">
                                  <a:latin typeface="Cambria Math" panose="02040503050406030204" pitchFamily="18" charset="0"/>
                                  <a:ea typeface="Cambria Math"/>
                                </a:rPr>
                                <m:t>𝑘</m:t>
                              </m:r>
                            </m:sub>
                          </m:sSub>
                        </m:num>
                        <m:den>
                          <m:r>
                            <a:rPr lang="en-US" sz="2400" i="1">
                              <a:latin typeface="Cambria Math"/>
                              <a:ea typeface="Cambria Math"/>
                            </a:rPr>
                            <m:t>𝜕</m:t>
                          </m:r>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𝑗</m:t>
                              </m:r>
                            </m:sub>
                            <m:sup>
                              <m:r>
                                <a:rPr lang="en-US" sz="2400" i="1">
                                  <a:latin typeface="Cambria Math" panose="02040503050406030204" pitchFamily="18" charset="0"/>
                                </a:rPr>
                                <m:t>𝑘</m:t>
                              </m:r>
                            </m:sup>
                          </m:sSubSup>
                        </m:den>
                      </m:f>
                      <m:r>
                        <a:rPr lang="en-US" sz="2400" i="1">
                          <a:latin typeface="Cambria Math" panose="02040503050406030204" pitchFamily="18" charset="0"/>
                          <a:ea typeface="Cambria Math"/>
                        </a:rPr>
                        <m:t>⋅</m:t>
                      </m:r>
                      <m:f>
                        <m:fPr>
                          <m:ctrlPr>
                            <a:rPr lang="en-US" sz="2400" i="1">
                              <a:latin typeface="Cambria Math" panose="02040503050406030204" pitchFamily="18" charset="0"/>
                            </a:rPr>
                          </m:ctrlPr>
                        </m:fPr>
                        <m:num>
                          <m:r>
                            <a:rPr lang="en-US" sz="2400" i="1">
                              <a:latin typeface="Cambria Math"/>
                              <a:ea typeface="Cambria Math"/>
                            </a:rPr>
                            <m:t>𝜕</m:t>
                          </m:r>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𝑗</m:t>
                              </m:r>
                            </m:sub>
                            <m:sup>
                              <m:r>
                                <a:rPr lang="en-US" sz="2400" i="1">
                                  <a:latin typeface="Cambria Math" panose="02040503050406030204" pitchFamily="18" charset="0"/>
                                </a:rPr>
                                <m:t>𝑘</m:t>
                              </m:r>
                            </m:sup>
                          </m:sSubSup>
                        </m:num>
                        <m:den>
                          <m:r>
                            <a:rPr lang="en-US" sz="2400" i="1">
                              <a:latin typeface="Cambria Math"/>
                              <a:ea typeface="Cambria Math"/>
                            </a:rPr>
                            <m:t>𝜕</m:t>
                          </m:r>
                          <m:sSub>
                            <m:sSubPr>
                              <m:ctrlPr>
                                <a:rPr lang="en-US" sz="2400" i="1">
                                  <a:latin typeface="Cambria Math" panose="02040503050406030204" pitchFamily="18" charset="0"/>
                                  <a:ea typeface="Cambria Math"/>
                                </a:rPr>
                              </m:ctrlPr>
                            </m:sSubPr>
                            <m:e>
                              <m:r>
                                <a:rPr lang="en-US" sz="2400" i="1">
                                  <a:latin typeface="Cambria Math" panose="02040503050406030204" pitchFamily="18" charset="0"/>
                                  <a:ea typeface="Cambria Math"/>
                                </a:rPr>
                                <m:t>𝛽</m:t>
                              </m:r>
                            </m:e>
                            <m:sub>
                              <m:r>
                                <a:rPr lang="en-US" sz="2400" i="1">
                                  <a:latin typeface="Cambria Math" panose="02040503050406030204" pitchFamily="18" charset="0"/>
                                  <a:ea typeface="Cambria Math"/>
                                </a:rPr>
                                <m:t>𝑗</m:t>
                              </m:r>
                            </m:sub>
                          </m:sSub>
                        </m:den>
                      </m:f>
                      <m:r>
                        <a:rPr lang="en-US" sz="2400" i="1">
                          <a:latin typeface="Cambria Math" panose="02040503050406030204" pitchFamily="18" charset="0"/>
                          <a:ea typeface="Cambria Math"/>
                        </a:rPr>
                        <m:t>=−</m:t>
                      </m:r>
                      <m:d>
                        <m:dPr>
                          <m:ctrlPr>
                            <a:rPr lang="en-US" sz="2400" i="1">
                              <a:latin typeface="Cambria Math" panose="02040503050406030204" pitchFamily="18" charset="0"/>
                              <a:ea typeface="Cambria Math"/>
                            </a:rPr>
                          </m:ctrlPr>
                        </m:dPr>
                        <m:e>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𝑗</m:t>
                              </m:r>
                            </m:sub>
                            <m:sup>
                              <m:r>
                                <a:rPr lang="en-US" sz="2400" i="1">
                                  <a:latin typeface="Cambria Math" panose="02040503050406030204" pitchFamily="18" charset="0"/>
                                </a:rPr>
                                <m:t>𝑘</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𝑦</m:t>
                              </m:r>
                            </m:e>
                            <m:sub>
                              <m:r>
                                <a:rPr lang="en-US" sz="2400" i="1">
                                  <a:latin typeface="Cambria Math" panose="02040503050406030204" pitchFamily="18" charset="0"/>
                                </a:rPr>
                                <m:t>𝑗</m:t>
                              </m:r>
                            </m:sub>
                            <m:sup>
                              <m:r>
                                <a:rPr lang="en-US" sz="2400" i="1">
                                  <a:latin typeface="Cambria Math" panose="02040503050406030204" pitchFamily="18" charset="0"/>
                                </a:rPr>
                                <m:t>𝑘</m:t>
                              </m:r>
                            </m:sup>
                          </m:sSubSup>
                        </m:e>
                      </m:d>
                      <m:sSup>
                        <m:sSupPr>
                          <m:ctrlPr>
                            <a:rPr lang="en-US" sz="2400" i="1">
                              <a:latin typeface="Cambria Math" panose="02040503050406030204" pitchFamily="18" charset="0"/>
                              <a:ea typeface="Cambria Math"/>
                            </a:rPr>
                          </m:ctrlPr>
                        </m:sSupPr>
                        <m:e>
                          <m:r>
                            <a:rPr lang="en-US" sz="2400" i="1">
                              <a:latin typeface="Cambria Math" panose="02040503050406030204" pitchFamily="18" charset="0"/>
                              <a:ea typeface="Cambria Math"/>
                            </a:rPr>
                            <m:t>𝑓</m:t>
                          </m:r>
                        </m:e>
                        <m:sup>
                          <m:r>
                            <a:rPr lang="en-US" sz="2400" i="1">
                              <a:latin typeface="Cambria Math" panose="02040503050406030204" pitchFamily="18" charset="0"/>
                              <a:ea typeface="Cambria Math"/>
                            </a:rPr>
                            <m:t>′</m:t>
                          </m:r>
                        </m:sup>
                      </m:sSup>
                      <m:d>
                        <m:dPr>
                          <m:ctrlPr>
                            <a:rPr lang="en-US" sz="2400" i="1">
                              <a:latin typeface="Cambria Math" panose="02040503050406030204" pitchFamily="18" charset="0"/>
                              <a:ea typeface="Cambria Math"/>
                            </a:rPr>
                          </m:ctrlPr>
                        </m:dPr>
                        <m:e>
                          <m:sSub>
                            <m:sSubPr>
                              <m:ctrlPr>
                                <a:rPr lang="en-US" sz="2400" i="1">
                                  <a:latin typeface="Cambria Math" panose="02040503050406030204" pitchFamily="18" charset="0"/>
                                  <a:ea typeface="Cambria Math"/>
                                </a:rPr>
                              </m:ctrlPr>
                            </m:sSubPr>
                            <m:e>
                              <m:r>
                                <a:rPr lang="en-US" sz="2400" i="1">
                                  <a:latin typeface="Cambria Math" panose="02040503050406030204" pitchFamily="18" charset="0"/>
                                  <a:ea typeface="Cambria Math"/>
                                </a:rPr>
                                <m:t>𝛽</m:t>
                              </m:r>
                            </m:e>
                            <m:sub>
                              <m:r>
                                <a:rPr lang="en-US" sz="2400" i="1">
                                  <a:latin typeface="Cambria Math" panose="02040503050406030204" pitchFamily="18" charset="0"/>
                                  <a:ea typeface="Cambria Math"/>
                                </a:rPr>
                                <m:t>𝑗</m:t>
                              </m:r>
                            </m:sub>
                          </m:sSub>
                          <m:r>
                            <a:rPr lang="en-US" sz="2400" i="1">
                              <a:latin typeface="Cambria Math" panose="02040503050406030204" pitchFamily="18" charset="0"/>
                              <a:ea typeface="Cambria Math"/>
                            </a:rPr>
                            <m:t>−</m:t>
                          </m:r>
                          <m:sSub>
                            <m:sSubPr>
                              <m:ctrlPr>
                                <a:rPr lang="en-US" sz="2400" i="1">
                                  <a:latin typeface="Cambria Math" panose="02040503050406030204" pitchFamily="18" charset="0"/>
                                  <a:ea typeface="Cambria Math"/>
                                </a:rPr>
                              </m:ctrlPr>
                            </m:sSubPr>
                            <m:e>
                              <m:r>
                                <a:rPr lang="en-US" sz="2400" i="1">
                                  <a:latin typeface="Cambria Math" panose="02040503050406030204" pitchFamily="18" charset="0"/>
                                  <a:ea typeface="Cambria Math"/>
                                </a:rPr>
                                <m:t>𝜃</m:t>
                              </m:r>
                            </m:e>
                            <m:sub>
                              <m:r>
                                <a:rPr lang="en-US" sz="2400" i="1">
                                  <a:latin typeface="Cambria Math" panose="02040503050406030204" pitchFamily="18" charset="0"/>
                                  <a:ea typeface="Cambria Math"/>
                                </a:rPr>
                                <m:t>𝑗</m:t>
                              </m:r>
                            </m:sub>
                          </m:sSub>
                        </m:e>
                      </m:d>
                      <m:r>
                        <a:rPr lang="en-US" sz="2400" i="1">
                          <a:latin typeface="Cambria Math" panose="02040503050406030204" pitchFamily="18" charset="0"/>
                          <a:ea typeface="Cambria Math"/>
                        </a:rPr>
                        <m:t>=</m:t>
                      </m:r>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𝑗</m:t>
                          </m:r>
                        </m:sub>
                        <m:sup>
                          <m:r>
                            <a:rPr lang="en-US" sz="2400" i="1">
                              <a:latin typeface="Cambria Math" panose="02040503050406030204" pitchFamily="18" charset="0"/>
                            </a:rPr>
                            <m:t>𝑘</m:t>
                          </m:r>
                        </m:sup>
                      </m:sSubSup>
                      <m:d>
                        <m:dPr>
                          <m:ctrlPr>
                            <a:rPr lang="en-US" sz="2400" i="1">
                              <a:latin typeface="Cambria Math" panose="02040503050406030204" pitchFamily="18" charset="0"/>
                            </a:rPr>
                          </m:ctrlPr>
                        </m:dPr>
                        <m:e>
                          <m:r>
                            <a:rPr lang="en-US" sz="2400" i="1">
                              <a:latin typeface="Cambria Math" panose="02040503050406030204" pitchFamily="18" charset="0"/>
                            </a:rPr>
                            <m:t>1−</m:t>
                          </m:r>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𝑗</m:t>
                              </m:r>
                            </m:sub>
                            <m:sup>
                              <m:r>
                                <a:rPr lang="en-US" sz="2400" i="1">
                                  <a:latin typeface="Cambria Math" panose="02040503050406030204" pitchFamily="18" charset="0"/>
                                </a:rPr>
                                <m:t>𝑘</m:t>
                              </m:r>
                            </m:sup>
                          </m:sSubSup>
                        </m:e>
                      </m:d>
                      <m:d>
                        <m:dPr>
                          <m:ctrlPr>
                            <a:rPr lang="en-US" sz="2400" i="1">
                              <a:latin typeface="Cambria Math" panose="02040503050406030204" pitchFamily="18" charset="0"/>
                              <a:ea typeface="Cambria Math"/>
                            </a:rPr>
                          </m:ctrlPr>
                        </m:dPr>
                        <m:e>
                          <m:sSubSup>
                            <m:sSubSupPr>
                              <m:ctrlPr>
                                <a:rPr lang="en-US" sz="2400" i="1">
                                  <a:latin typeface="Cambria Math" panose="02040503050406030204" pitchFamily="18" charset="0"/>
                                </a:rPr>
                              </m:ctrlPr>
                            </m:sSubSupPr>
                            <m:e>
                              <m:sSubSup>
                                <m:sSubSupPr>
                                  <m:ctrlPr>
                                    <a:rPr lang="en-US" sz="2400" i="1">
                                      <a:latin typeface="Cambria Math" panose="02040503050406030204" pitchFamily="18" charset="0"/>
                                    </a:rPr>
                                  </m:ctrlPr>
                                </m:sSubSupPr>
                                <m:e>
                                  <m:r>
                                    <a:rPr lang="en-US" sz="2400" i="1">
                                      <a:latin typeface="Cambria Math" panose="02040503050406030204" pitchFamily="18" charset="0"/>
                                    </a:rPr>
                                    <m:t>𝑦</m:t>
                                  </m:r>
                                </m:e>
                                <m:sub>
                                  <m:r>
                                    <a:rPr lang="en-US" sz="2400" i="1">
                                      <a:latin typeface="Cambria Math" panose="02040503050406030204" pitchFamily="18" charset="0"/>
                                    </a:rPr>
                                    <m:t>𝑗</m:t>
                                  </m:r>
                                </m:sub>
                                <m:sup>
                                  <m:r>
                                    <a:rPr lang="en-US" sz="2400" i="1">
                                      <a:latin typeface="Cambria Math" panose="02040503050406030204" pitchFamily="18" charset="0"/>
                                    </a:rPr>
                                    <m:t>𝑘</m:t>
                                  </m:r>
                                </m:sup>
                              </m:sSubSup>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𝑗</m:t>
                              </m:r>
                            </m:sub>
                            <m:sup>
                              <m:r>
                                <a:rPr lang="en-US" sz="2400" i="1">
                                  <a:latin typeface="Cambria Math" panose="02040503050406030204" pitchFamily="18" charset="0"/>
                                </a:rPr>
                                <m:t>𝑘</m:t>
                              </m:r>
                            </m:sup>
                          </m:sSubSup>
                        </m:e>
                      </m:d>
                    </m:oMath>
                  </m:oMathPara>
                </a14:m>
                <a:endParaRPr 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447800" y="4763226"/>
                <a:ext cx="9432390" cy="102797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0233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Backpropagation learning</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Therefore,</a:t>
                </a:r>
              </a:p>
              <a:p>
                <a:pPr algn="ctr"/>
                <a14:m>
                  <m:oMath xmlns:m="http://schemas.openxmlformats.org/officeDocument/2006/math">
                    <m:r>
                      <a:rPr lang="en-US" i="1">
                        <a:latin typeface="Cambria Math"/>
                        <a:ea typeface="Cambria Math"/>
                      </a:rPr>
                      <m:t>∆</m:t>
                    </m:r>
                    <m:sSub>
                      <m:sSubPr>
                        <m:ctrlPr>
                          <a:rPr lang="en-US" i="1">
                            <a:latin typeface="Cambria Math" panose="02040503050406030204" pitchFamily="18" charset="0"/>
                          </a:rPr>
                        </m:ctrlPr>
                      </m:sSubPr>
                      <m:e>
                        <m:r>
                          <a:rPr lang="en-US" i="1">
                            <a:latin typeface="Cambria Math"/>
                          </a:rPr>
                          <m:t>𝑤</m:t>
                        </m:r>
                      </m:e>
                      <m:sub>
                        <m:r>
                          <a:rPr lang="en-US" i="1">
                            <a:latin typeface="Cambria Math" panose="02040503050406030204" pitchFamily="18" charset="0"/>
                          </a:rPr>
                          <m:t>h</m:t>
                        </m:r>
                        <m:r>
                          <a:rPr lang="en-US" i="1">
                            <a:latin typeface="Cambria Math"/>
                          </a:rPr>
                          <m:t>𝑗</m:t>
                        </m:r>
                      </m:sub>
                    </m:sSub>
                    <m:r>
                      <a:rPr lang="en-US" i="1">
                        <a:latin typeface="Cambria Math"/>
                      </a:rPr>
                      <m:t>=</m:t>
                    </m:r>
                    <m:r>
                      <a:rPr lang="en-US" altLang="zh-CN" i="1">
                        <a:latin typeface="Cambria Math" panose="02040503050406030204" pitchFamily="18" charset="0"/>
                      </a:rPr>
                      <m:t>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h</m:t>
                        </m:r>
                      </m:sub>
                    </m:sSub>
                  </m:oMath>
                </a14:m>
                <a:endParaRPr lang="en-US" dirty="0"/>
              </a:p>
              <a:p>
                <a:r>
                  <a:rPr lang="en-US" dirty="0"/>
                  <a:t>Similarly, we can have</a:t>
                </a:r>
              </a:p>
              <a:p>
                <a:pPr algn="ctr"/>
                <a14:m>
                  <m:oMath xmlns:m="http://schemas.openxmlformats.org/officeDocument/2006/math">
                    <m:r>
                      <a:rPr lang="en-US" i="1">
                        <a:latin typeface="Cambria Math"/>
                        <a:ea typeface="Cambria Math"/>
                      </a:rPr>
                      <m:t>∆</m:t>
                    </m:r>
                    <m:sSub>
                      <m:sSubPr>
                        <m:ctrlPr>
                          <a:rPr lang="en-US" i="1">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a:rPr>
                          <m:t>𝑗</m:t>
                        </m:r>
                      </m:sub>
                    </m:sSub>
                    <m:r>
                      <a:rPr lang="en-US" i="1">
                        <a:latin typeface="Cambria Math"/>
                      </a:rPr>
                      <m:t>=</m:t>
                    </m:r>
                    <m:r>
                      <a:rPr lang="en-US" b="0" i="1" smtClean="0">
                        <a:latin typeface="Cambria Math" panose="02040503050406030204" pitchFamily="18" charset="0"/>
                      </a:rPr>
                      <m:t>−</m:t>
                    </m:r>
                    <m:r>
                      <a:rPr lang="en-US" altLang="zh-CN" i="1">
                        <a:latin typeface="Cambria Math" panose="02040503050406030204" pitchFamily="18" charset="0"/>
                      </a:rPr>
                      <m:t>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oMath>
                </a14:m>
                <a:endParaRPr lang="en-US" b="0" dirty="0"/>
              </a:p>
              <a:p>
                <a:pPr algn="ctr"/>
                <a14:m>
                  <m:oMath xmlns:m="http://schemas.openxmlformats.org/officeDocument/2006/math">
                    <m:r>
                      <a:rPr lang="en-US" i="1">
                        <a:latin typeface="Cambria Math"/>
                        <a:ea typeface="Cambria Math"/>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𝑖h</m:t>
                        </m:r>
                      </m:sub>
                    </m:sSub>
                    <m:r>
                      <a:rPr lang="en-US" i="1">
                        <a:latin typeface="Cambria Math"/>
                      </a:rPr>
                      <m:t>=</m:t>
                    </m:r>
                    <m:r>
                      <a:rPr lang="en-US" altLang="zh-CN" i="1">
                        <a:latin typeface="Cambria Math" panose="02040503050406030204" pitchFamily="18" charset="0"/>
                      </a:rPr>
                      <m:t>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h</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endParaRPr lang="en-US" b="0" dirty="0"/>
              </a:p>
              <a:p>
                <a:pPr algn="ctr"/>
                <a14:m>
                  <m:oMath xmlns:m="http://schemas.openxmlformats.org/officeDocument/2006/math">
                    <m:r>
                      <a:rPr lang="en-US" i="1">
                        <a:latin typeface="Cambria Math"/>
                        <a:ea typeface="Cambria Math"/>
                      </a:rPr>
                      <m:t>∆</m:t>
                    </m:r>
                    <m:sSub>
                      <m:sSubPr>
                        <m:ctrlPr>
                          <a:rPr lang="en-US" i="1">
                            <a:latin typeface="Cambria Math" panose="02040503050406030204" pitchFamily="18" charset="0"/>
                          </a:rPr>
                        </m:ctrlPr>
                      </m:sSubPr>
                      <m:e>
                        <m:r>
                          <a:rPr lang="en-US" b="0" i="1" smtClean="0">
                            <a:latin typeface="Cambria Math" panose="02040503050406030204" pitchFamily="18" charset="0"/>
                          </a:rPr>
                          <m:t>𝛾</m:t>
                        </m:r>
                      </m:e>
                      <m:sub>
                        <m:r>
                          <a:rPr lang="en-US" i="1">
                            <a:latin typeface="Cambria Math" panose="02040503050406030204" pitchFamily="18" charset="0"/>
                          </a:rPr>
                          <m:t>h</m:t>
                        </m:r>
                      </m:sub>
                    </m:sSub>
                    <m:r>
                      <a:rPr lang="en-US" i="1">
                        <a:latin typeface="Cambria Math"/>
                      </a:rPr>
                      <m:t>=</m:t>
                    </m:r>
                    <m:r>
                      <a:rPr lang="en-US" b="0" i="1" smtClean="0">
                        <a:latin typeface="Cambria Math" panose="02040503050406030204" pitchFamily="18" charset="0"/>
                      </a:rPr>
                      <m:t>−</m:t>
                    </m:r>
                    <m:r>
                      <a:rPr lang="en-US" altLang="zh-CN" i="1">
                        <a:latin typeface="Cambria Math" panose="02040503050406030204" pitchFamily="18" charset="0"/>
                      </a:rPr>
                      <m:t>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h</m:t>
                        </m:r>
                      </m:sub>
                    </m:sSub>
                  </m:oMath>
                </a14:m>
                <a:endParaRPr lang="en-US" dirty="0"/>
              </a:p>
              <a:p>
                <a:r>
                  <a:rPr lang="en-US" dirty="0"/>
                  <a:t>where</a:t>
                </a:r>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AE93E473-6731-4E9A-9139-17E2327FAD78}" type="datetime1">
              <a:rPr lang="en-US" smtClean="0"/>
              <a:t>12/28/2023</a:t>
            </a:fld>
            <a:endParaRPr lang="en-US"/>
          </a:p>
        </p:txBody>
      </p:sp>
      <p:sp>
        <p:nvSpPr>
          <p:cNvPr id="5" name="页脚占位符 4"/>
          <p:cNvSpPr>
            <a:spLocks noGrp="1"/>
          </p:cNvSpPr>
          <p:nvPr>
            <p:ph type="ftr" sz="quarter" idx="11"/>
          </p:nvPr>
        </p:nvSpPr>
        <p:spPr/>
        <p:txBody>
          <a:bodyPr/>
          <a:lstStyle/>
          <a:p>
            <a:pPr>
              <a:defRPr/>
            </a:pPr>
            <a:r>
              <a:rPr lang="en-US"/>
              <a:t>Pttern recognition</a:t>
            </a:r>
            <a:endParaRPr lang="en-US" dirty="0"/>
          </a:p>
        </p:txBody>
      </p:sp>
      <p:sp>
        <p:nvSpPr>
          <p:cNvPr id="6" name="灯片编号占位符 5"/>
          <p:cNvSpPr>
            <a:spLocks noGrp="1"/>
          </p:cNvSpPr>
          <p:nvPr>
            <p:ph type="sldNum" sz="quarter" idx="12"/>
          </p:nvPr>
        </p:nvSpPr>
        <p:spPr/>
        <p:txBody>
          <a:bodyPr/>
          <a:lstStyle/>
          <a:p>
            <a:pPr>
              <a:defRPr/>
            </a:pPr>
            <a:r>
              <a:rPr lang="en-US"/>
              <a:t> page </a:t>
            </a:r>
            <a:fld id="{D92B8BA0-D749-4879-B022-8A2A307BA723}" type="slidenum">
              <a:rPr lang="en-US" smtClean="0"/>
              <a:pPr>
                <a:defRPr/>
              </a:pPr>
              <a:t>39</a:t>
            </a:fld>
            <a:endParaRPr lang="en-US" dirty="0"/>
          </a:p>
        </p:txBody>
      </p:sp>
      <mc:AlternateContent xmlns:mc="http://schemas.openxmlformats.org/markup-compatibility/2006" xmlns:a14="http://schemas.microsoft.com/office/drawing/2010/main">
        <mc:Choice Requires="a14">
          <p:sp>
            <p:nvSpPr>
              <p:cNvPr id="7" name="文本框 6"/>
              <p:cNvSpPr txBox="1"/>
              <p:nvPr/>
            </p:nvSpPr>
            <p:spPr>
              <a:xfrm>
                <a:off x="4274784" y="4361593"/>
                <a:ext cx="5941050" cy="1904880"/>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h</m:t>
                          </m:r>
                        </m:sub>
                      </m:sSub>
                      <m:r>
                        <a:rPr lang="en-US"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a:ea typeface="Cambria Math"/>
                            </a:rPr>
                            <m:t>𝜕</m:t>
                          </m:r>
                          <m:sSub>
                            <m:sSubPr>
                              <m:ctrlPr>
                                <a:rPr lang="en-US" altLang="zh-CN" sz="2400" i="1">
                                  <a:latin typeface="Cambria Math" panose="02040503050406030204" pitchFamily="18" charset="0"/>
                                  <a:ea typeface="Cambria Math"/>
                                </a:rPr>
                              </m:ctrlPr>
                            </m:sSubPr>
                            <m:e>
                              <m:r>
                                <a:rPr lang="en-US" altLang="zh-CN" sz="2400" i="1">
                                  <a:latin typeface="Cambria Math"/>
                                  <a:ea typeface="Cambria Math"/>
                                </a:rPr>
                                <m:t>𝐸</m:t>
                              </m:r>
                            </m:e>
                            <m:sub>
                              <m:r>
                                <a:rPr lang="en-US" altLang="zh-CN" sz="2400" i="1">
                                  <a:latin typeface="Cambria Math" panose="02040503050406030204" pitchFamily="18" charset="0"/>
                                  <a:ea typeface="Cambria Math"/>
                                </a:rPr>
                                <m:t>𝑘</m:t>
                              </m:r>
                            </m:sub>
                          </m:sSub>
                        </m:num>
                        <m:den>
                          <m:r>
                            <a:rPr lang="en-US" altLang="zh-CN" sz="2400" i="1">
                              <a:latin typeface="Cambria Math"/>
                              <a:ea typeface="Cambria Math"/>
                            </a:rPr>
                            <m:t>𝜕</m:t>
                          </m:r>
                          <m:sSub>
                            <m:sSubPr>
                              <m:ctrlPr>
                                <a:rPr lang="en-US" altLang="zh-CN" sz="2400" i="1">
                                  <a:latin typeface="Cambria Math" panose="02040503050406030204" pitchFamily="18" charset="0"/>
                                  <a:ea typeface="Cambria Math"/>
                                </a:rPr>
                              </m:ctrlPr>
                            </m:sSubPr>
                            <m:e>
                              <m:r>
                                <a:rPr lang="en-US" altLang="zh-CN" sz="2400" i="1">
                                  <a:latin typeface="Cambria Math" panose="02040503050406030204" pitchFamily="18" charset="0"/>
                                  <a:ea typeface="Cambria Math"/>
                                </a:rPr>
                                <m:t>𝑏</m:t>
                              </m:r>
                            </m:e>
                            <m:sub>
                              <m:r>
                                <a:rPr lang="en-US" altLang="zh-CN" sz="2400" i="1">
                                  <a:latin typeface="Cambria Math" panose="02040503050406030204" pitchFamily="18" charset="0"/>
                                  <a:ea typeface="Cambria Math"/>
                                </a:rPr>
                                <m:t>h</m:t>
                              </m:r>
                            </m:sub>
                          </m:sSub>
                        </m:den>
                      </m:f>
                      <m:r>
                        <a:rPr lang="en-US" altLang="zh-CN" sz="2400" i="1">
                          <a:latin typeface="Cambria Math" panose="02040503050406030204" pitchFamily="18" charset="0"/>
                          <a:ea typeface="Cambria Math"/>
                        </a:rPr>
                        <m:t>⋅</m:t>
                      </m:r>
                      <m:f>
                        <m:fPr>
                          <m:ctrlPr>
                            <a:rPr lang="en-US" altLang="zh-CN" sz="2400" i="1">
                              <a:latin typeface="Cambria Math" panose="02040503050406030204" pitchFamily="18" charset="0"/>
                            </a:rPr>
                          </m:ctrlPr>
                        </m:fPr>
                        <m:num>
                          <m:r>
                            <a:rPr lang="en-US" altLang="zh-CN" sz="2400" i="1">
                              <a:latin typeface="Cambria Math"/>
                              <a:ea typeface="Cambria Math"/>
                            </a:rPr>
                            <m:t>𝜕</m:t>
                          </m:r>
                          <m:sSub>
                            <m:sSubPr>
                              <m:ctrlPr>
                                <a:rPr lang="en-US" altLang="zh-CN" sz="2400" i="1">
                                  <a:latin typeface="Cambria Math" panose="02040503050406030204" pitchFamily="18" charset="0"/>
                                  <a:ea typeface="Cambria Math"/>
                                </a:rPr>
                              </m:ctrlPr>
                            </m:sSubPr>
                            <m:e>
                              <m:r>
                                <a:rPr lang="en-US" altLang="zh-CN" sz="2400" i="1">
                                  <a:latin typeface="Cambria Math" panose="02040503050406030204" pitchFamily="18" charset="0"/>
                                  <a:ea typeface="Cambria Math"/>
                                </a:rPr>
                                <m:t>𝑏</m:t>
                              </m:r>
                            </m:e>
                            <m:sub>
                              <m:r>
                                <a:rPr lang="en-US" altLang="zh-CN" sz="2400" i="1">
                                  <a:latin typeface="Cambria Math" panose="02040503050406030204" pitchFamily="18" charset="0"/>
                                  <a:ea typeface="Cambria Math"/>
                                </a:rPr>
                                <m:t>h</m:t>
                              </m:r>
                            </m:sub>
                          </m:sSub>
                        </m:num>
                        <m:den>
                          <m:r>
                            <a:rPr lang="en-US" altLang="zh-CN" sz="2400" i="1">
                              <a:latin typeface="Cambria Math"/>
                              <a:ea typeface="Cambria Math"/>
                            </a:rPr>
                            <m:t>𝜕</m:t>
                          </m:r>
                          <m:sSub>
                            <m:sSubPr>
                              <m:ctrlPr>
                                <a:rPr lang="en-US" altLang="zh-CN" sz="2400" i="1">
                                  <a:latin typeface="Cambria Math" panose="02040503050406030204" pitchFamily="18" charset="0"/>
                                  <a:ea typeface="Cambria Math"/>
                                </a:rPr>
                              </m:ctrlPr>
                            </m:sSubPr>
                            <m:e>
                              <m:r>
                                <a:rPr lang="en-US" altLang="zh-CN" sz="2400" i="1">
                                  <a:latin typeface="Cambria Math" panose="02040503050406030204" pitchFamily="18" charset="0"/>
                                  <a:ea typeface="Cambria Math"/>
                                </a:rPr>
                                <m:t>𝛼</m:t>
                              </m:r>
                            </m:e>
                            <m:sub>
                              <m:r>
                                <a:rPr lang="en-US" altLang="zh-CN" sz="2400" i="1">
                                  <a:latin typeface="Cambria Math" panose="02040503050406030204" pitchFamily="18" charset="0"/>
                                  <a:ea typeface="Cambria Math"/>
                                </a:rPr>
                                <m:t>h</m:t>
                              </m:r>
                            </m:sub>
                          </m:sSub>
                        </m:den>
                      </m:f>
                      <m:r>
                        <a:rPr lang="en-US" altLang="zh-CN" sz="2400" i="1">
                          <a:latin typeface="Cambria Math" panose="02040503050406030204" pitchFamily="18" charset="0"/>
                          <a:ea typeface="Cambria Math"/>
                        </a:rPr>
                        <m:t>=−</m:t>
                      </m:r>
                      <m:f>
                        <m:fPr>
                          <m:ctrlPr>
                            <a:rPr lang="en-US" altLang="zh-CN" sz="2400" i="1">
                              <a:latin typeface="Cambria Math" panose="02040503050406030204" pitchFamily="18" charset="0"/>
                            </a:rPr>
                          </m:ctrlPr>
                        </m:fPr>
                        <m:num>
                          <m:r>
                            <a:rPr lang="en-US" altLang="zh-CN" sz="2400" i="1">
                              <a:latin typeface="Cambria Math"/>
                              <a:ea typeface="Cambria Math"/>
                            </a:rPr>
                            <m:t>𝜕</m:t>
                          </m:r>
                          <m:sSub>
                            <m:sSubPr>
                              <m:ctrlPr>
                                <a:rPr lang="en-US" altLang="zh-CN" sz="2400" i="1">
                                  <a:latin typeface="Cambria Math" panose="02040503050406030204" pitchFamily="18" charset="0"/>
                                  <a:ea typeface="Cambria Math"/>
                                </a:rPr>
                              </m:ctrlPr>
                            </m:sSubPr>
                            <m:e>
                              <m:r>
                                <a:rPr lang="en-US" altLang="zh-CN" sz="2400" i="1">
                                  <a:latin typeface="Cambria Math"/>
                                  <a:ea typeface="Cambria Math"/>
                                </a:rPr>
                                <m:t>𝐸</m:t>
                              </m:r>
                            </m:e>
                            <m:sub>
                              <m:r>
                                <a:rPr lang="en-US" altLang="zh-CN" sz="2400" i="1">
                                  <a:latin typeface="Cambria Math" panose="02040503050406030204" pitchFamily="18" charset="0"/>
                                  <a:ea typeface="Cambria Math"/>
                                </a:rPr>
                                <m:t>𝑘</m:t>
                              </m:r>
                            </m:sub>
                          </m:sSub>
                        </m:num>
                        <m:den>
                          <m:r>
                            <a:rPr lang="en-US" altLang="zh-CN" sz="2400" i="1">
                              <a:latin typeface="Cambria Math"/>
                              <a:ea typeface="Cambria Math"/>
                            </a:rPr>
                            <m:t>𝜕</m:t>
                          </m:r>
                          <m:sSub>
                            <m:sSubPr>
                              <m:ctrlPr>
                                <a:rPr lang="en-US" altLang="zh-CN" sz="2400" i="1">
                                  <a:latin typeface="Cambria Math" panose="02040503050406030204" pitchFamily="18" charset="0"/>
                                  <a:ea typeface="Cambria Math"/>
                                </a:rPr>
                              </m:ctrlPr>
                            </m:sSubPr>
                            <m:e>
                              <m:r>
                                <a:rPr lang="en-US" altLang="zh-CN" sz="2400" i="1">
                                  <a:latin typeface="Cambria Math" panose="02040503050406030204" pitchFamily="18" charset="0"/>
                                  <a:ea typeface="Cambria Math"/>
                                </a:rPr>
                                <m:t>𝛽</m:t>
                              </m:r>
                            </m:e>
                            <m:sub>
                              <m:r>
                                <a:rPr lang="en-US" altLang="zh-CN" sz="2400" i="1">
                                  <a:latin typeface="Cambria Math" panose="02040503050406030204" pitchFamily="18" charset="0"/>
                                  <a:ea typeface="Cambria Math"/>
                                </a:rPr>
                                <m:t>𝑗</m:t>
                              </m:r>
                            </m:sub>
                          </m:sSub>
                        </m:den>
                      </m:f>
                      <m:r>
                        <a:rPr lang="en-US" altLang="zh-CN" sz="2400" i="1">
                          <a:latin typeface="Cambria Math" panose="02040503050406030204" pitchFamily="18" charset="0"/>
                          <a:ea typeface="Cambria Math"/>
                        </a:rPr>
                        <m:t>⋅</m:t>
                      </m:r>
                      <m:f>
                        <m:fPr>
                          <m:ctrlPr>
                            <a:rPr lang="en-US" altLang="zh-CN" sz="2400" i="1">
                              <a:latin typeface="Cambria Math" panose="02040503050406030204" pitchFamily="18" charset="0"/>
                            </a:rPr>
                          </m:ctrlPr>
                        </m:fPr>
                        <m:num>
                          <m:r>
                            <a:rPr lang="en-US" altLang="zh-CN" sz="2400" i="1">
                              <a:latin typeface="Cambria Math"/>
                              <a:ea typeface="Cambria Math"/>
                            </a:rPr>
                            <m:t>𝜕</m:t>
                          </m:r>
                          <m:sSub>
                            <m:sSubPr>
                              <m:ctrlPr>
                                <a:rPr lang="en-US" altLang="zh-CN" sz="2400" i="1">
                                  <a:latin typeface="Cambria Math" panose="02040503050406030204" pitchFamily="18" charset="0"/>
                                  <a:ea typeface="Cambria Math"/>
                                </a:rPr>
                              </m:ctrlPr>
                            </m:sSubPr>
                            <m:e>
                              <m:r>
                                <a:rPr lang="en-US" altLang="zh-CN" sz="2400" i="1">
                                  <a:latin typeface="Cambria Math" panose="02040503050406030204" pitchFamily="18" charset="0"/>
                                  <a:ea typeface="Cambria Math"/>
                                </a:rPr>
                                <m:t>𝛽</m:t>
                              </m:r>
                            </m:e>
                            <m:sub>
                              <m:r>
                                <a:rPr lang="en-US" altLang="zh-CN" sz="2400" i="1">
                                  <a:latin typeface="Cambria Math" panose="02040503050406030204" pitchFamily="18" charset="0"/>
                                  <a:ea typeface="Cambria Math"/>
                                </a:rPr>
                                <m:t>𝑗</m:t>
                              </m:r>
                            </m:sub>
                          </m:sSub>
                        </m:num>
                        <m:den>
                          <m:r>
                            <a:rPr lang="en-US" altLang="zh-CN" sz="2400" i="1">
                              <a:latin typeface="Cambria Math"/>
                              <a:ea typeface="Cambria Math"/>
                            </a:rPr>
                            <m:t>𝜕</m:t>
                          </m:r>
                          <m:sSub>
                            <m:sSubPr>
                              <m:ctrlPr>
                                <a:rPr lang="en-US" altLang="zh-CN" sz="2400" i="1">
                                  <a:latin typeface="Cambria Math" panose="02040503050406030204" pitchFamily="18" charset="0"/>
                                  <a:ea typeface="Cambria Math"/>
                                </a:rPr>
                              </m:ctrlPr>
                            </m:sSubPr>
                            <m:e>
                              <m:r>
                                <a:rPr lang="en-US" altLang="zh-CN" sz="2400" i="1">
                                  <a:latin typeface="Cambria Math" panose="02040503050406030204" pitchFamily="18" charset="0"/>
                                  <a:ea typeface="Cambria Math"/>
                                </a:rPr>
                                <m:t>𝑏</m:t>
                              </m:r>
                            </m:e>
                            <m:sub>
                              <m:r>
                                <a:rPr lang="en-US" altLang="zh-CN" sz="2400" i="1">
                                  <a:latin typeface="Cambria Math" panose="02040503050406030204" pitchFamily="18" charset="0"/>
                                  <a:ea typeface="Cambria Math"/>
                                </a:rPr>
                                <m:t>h</m:t>
                              </m:r>
                            </m:sub>
                          </m:sSub>
                        </m:den>
                      </m:f>
                      <m:r>
                        <a:rPr lang="en-US" altLang="zh-CN" sz="2400" i="1">
                          <a:latin typeface="Cambria Math" panose="02040503050406030204" pitchFamily="18" charset="0"/>
                          <a:ea typeface="Cambria Math"/>
                        </a:rPr>
                        <m:t>𝑓</m:t>
                      </m:r>
                      <m:r>
                        <a:rPr lang="en-US" altLang="zh-CN" sz="2400" i="1">
                          <a:latin typeface="Cambria Math" panose="02040503050406030204" pitchFamily="18" charset="0"/>
                          <a:ea typeface="Cambria Math"/>
                        </a:rPr>
                        <m:t>′(</m:t>
                      </m:r>
                      <m:sSub>
                        <m:sSubPr>
                          <m:ctrlPr>
                            <a:rPr lang="en-US" altLang="zh-CN" sz="2400" i="1">
                              <a:latin typeface="Cambria Math" panose="02040503050406030204" pitchFamily="18" charset="0"/>
                              <a:ea typeface="Cambria Math"/>
                            </a:rPr>
                          </m:ctrlPr>
                        </m:sSubPr>
                        <m:e>
                          <m:r>
                            <a:rPr lang="en-US" altLang="zh-CN" sz="2400" i="1">
                              <a:latin typeface="Cambria Math" panose="02040503050406030204" pitchFamily="18" charset="0"/>
                              <a:ea typeface="Cambria Math"/>
                            </a:rPr>
                            <m:t>𝛼</m:t>
                          </m:r>
                        </m:e>
                        <m:sub>
                          <m:r>
                            <a:rPr lang="en-US" altLang="zh-CN" sz="2400" i="1">
                              <a:latin typeface="Cambria Math" panose="02040503050406030204" pitchFamily="18" charset="0"/>
                              <a:ea typeface="Cambria Math"/>
                            </a:rPr>
                            <m:t>h</m:t>
                          </m:r>
                        </m:sub>
                      </m:sSub>
                      <m:r>
                        <a:rPr lang="en-US" altLang="zh-CN" sz="2400" i="1">
                          <a:latin typeface="Cambria Math" panose="02040503050406030204" pitchFamily="18" charset="0"/>
                          <a:ea typeface="Cambria Math"/>
                        </a:rPr>
                        <m:t>−</m:t>
                      </m:r>
                      <m:sSub>
                        <m:sSubPr>
                          <m:ctrlPr>
                            <a:rPr lang="en-US" altLang="zh-CN" sz="2400" i="1">
                              <a:latin typeface="Cambria Math" panose="02040503050406030204" pitchFamily="18" charset="0"/>
                              <a:ea typeface="Cambria Math"/>
                            </a:rPr>
                          </m:ctrlPr>
                        </m:sSubPr>
                        <m:e>
                          <m:r>
                            <a:rPr lang="en-US" altLang="zh-CN" sz="2400" i="1">
                              <a:latin typeface="Cambria Math" panose="02040503050406030204" pitchFamily="18" charset="0"/>
                              <a:ea typeface="Cambria Math"/>
                            </a:rPr>
                            <m:t>𝛾</m:t>
                          </m:r>
                        </m:e>
                        <m:sub>
                          <m:r>
                            <a:rPr lang="en-US" altLang="zh-CN" sz="2400" i="1">
                              <a:latin typeface="Cambria Math" panose="02040503050406030204" pitchFamily="18" charset="0"/>
                              <a:ea typeface="Cambria Math"/>
                            </a:rPr>
                            <m:t>h</m:t>
                          </m:r>
                        </m:sub>
                      </m:sSub>
                      <m:r>
                        <a:rPr lang="en-US" altLang="zh-CN" sz="2400" i="1">
                          <a:latin typeface="Cambria Math" panose="02040503050406030204" pitchFamily="18" charset="0"/>
                          <a:ea typeface="Cambria Math"/>
                        </a:rPr>
                        <m:t>)</m:t>
                      </m:r>
                    </m:oMath>
                  </m:oMathPara>
                </a14:m>
                <a:endParaRPr lang="en-US" sz="2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h</m:t>
                          </m:r>
                        </m:sub>
                      </m:sSub>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h</m:t>
                              </m:r>
                            </m:sub>
                          </m:sSub>
                        </m:e>
                      </m:d>
                      <m:nary>
                        <m:naryPr>
                          <m:chr m:val="∑"/>
                          <m:ctrlPr>
                            <a:rPr lang="en-US" sz="2400" i="1">
                              <a:latin typeface="Cambria Math" panose="02040503050406030204" pitchFamily="18" charset="0"/>
                            </a:rPr>
                          </m:ctrlPr>
                        </m:naryPr>
                        <m:sub>
                          <m:r>
                            <a:rPr lang="en-US" sz="2400" i="1">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𝑙</m:t>
                          </m:r>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h𝑗</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𝑗</m:t>
                              </m:r>
                            </m:sub>
                          </m:sSub>
                        </m:e>
                      </m:nary>
                    </m:oMath>
                  </m:oMathPara>
                </a14:m>
                <a:endParaRPr 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4274784" y="4361593"/>
                <a:ext cx="5941050" cy="190488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5107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85027-B9F0-47D1-BE3B-F44413DBB970}"/>
              </a:ext>
            </a:extLst>
          </p:cNvPr>
          <p:cNvSpPr>
            <a:spLocks noGrp="1"/>
          </p:cNvSpPr>
          <p:nvPr>
            <p:ph type="title"/>
          </p:nvPr>
        </p:nvSpPr>
        <p:spPr/>
        <p:txBody>
          <a:bodyPr/>
          <a:lstStyle/>
          <a:p>
            <a:r>
              <a:rPr lang="en-US" altLang="zh-CN" dirty="0"/>
              <a:t>Phonetic scores</a:t>
            </a:r>
            <a:endParaRPr lang="zh-CN" altLang="en-US" dirty="0"/>
          </a:p>
        </p:txBody>
      </p:sp>
      <p:sp>
        <p:nvSpPr>
          <p:cNvPr id="3" name="内容占位符 2">
            <a:extLst>
              <a:ext uri="{FF2B5EF4-FFF2-40B4-BE49-F238E27FC236}">
                <a16:creationId xmlns:a16="http://schemas.microsoft.com/office/drawing/2014/main" id="{440C435B-2449-4B98-BFEF-E1EEFB92D9A7}"/>
              </a:ext>
            </a:extLst>
          </p:cNvPr>
          <p:cNvSpPr>
            <a:spLocks noGrp="1"/>
          </p:cNvSpPr>
          <p:nvPr>
            <p:ph idx="1"/>
          </p:nvPr>
        </p:nvSpPr>
        <p:spPr/>
        <p:txBody>
          <a:bodyPr/>
          <a:lstStyle/>
          <a:p>
            <a:r>
              <a:rPr lang="en-US" altLang="zh-CN" dirty="0"/>
              <a:t>Task: given an input acoustic frame, output a score for each phone</a:t>
            </a:r>
            <a:endParaRPr lang="zh-CN" altLang="en-US" dirty="0"/>
          </a:p>
        </p:txBody>
      </p:sp>
      <p:sp>
        <p:nvSpPr>
          <p:cNvPr id="4" name="日期占位符 3">
            <a:extLst>
              <a:ext uri="{FF2B5EF4-FFF2-40B4-BE49-F238E27FC236}">
                <a16:creationId xmlns:a16="http://schemas.microsoft.com/office/drawing/2014/main" id="{8CE26247-935F-428F-A5BA-405F4F3CC2A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190A7037-5C30-4F56-B1BE-FF377518B56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3D353D19-2611-40B0-9A5F-7F2020303A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pic>
        <p:nvPicPr>
          <p:cNvPr id="7" name="图片 6">
            <a:extLst>
              <a:ext uri="{FF2B5EF4-FFF2-40B4-BE49-F238E27FC236}">
                <a16:creationId xmlns:a16="http://schemas.microsoft.com/office/drawing/2014/main" id="{1253DA1F-B9ED-42E9-B3F1-30BBBF8A12AC}"/>
              </a:ext>
            </a:extLst>
          </p:cNvPr>
          <p:cNvPicPr>
            <a:picLocks noChangeAspect="1"/>
          </p:cNvPicPr>
          <p:nvPr/>
        </p:nvPicPr>
        <p:blipFill>
          <a:blip r:embed="rId2"/>
          <a:stretch>
            <a:fillRect/>
          </a:stretch>
        </p:blipFill>
        <p:spPr>
          <a:xfrm>
            <a:off x="2069436" y="1545121"/>
            <a:ext cx="7799017" cy="4968290"/>
          </a:xfrm>
          <a:prstGeom prst="rect">
            <a:avLst/>
          </a:prstGeom>
        </p:spPr>
      </p:pic>
    </p:spTree>
    <p:extLst>
      <p:ext uri="{BB962C8B-B14F-4D97-AF65-F5344CB8AC3E}">
        <p14:creationId xmlns:p14="http://schemas.microsoft.com/office/powerpoint/2010/main" val="805614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BP algorithm</a:t>
            </a:r>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pPr>
              <a:defRPr/>
            </a:pPr>
            <a:fld id="{AE93E473-6731-4E9A-9139-17E2327FAD78}" type="datetime1">
              <a:rPr lang="en-US" smtClean="0"/>
              <a:t>12/28/2023</a:t>
            </a:fld>
            <a:endParaRPr lang="en-US"/>
          </a:p>
        </p:txBody>
      </p:sp>
      <p:sp>
        <p:nvSpPr>
          <p:cNvPr id="5" name="页脚占位符 4"/>
          <p:cNvSpPr>
            <a:spLocks noGrp="1"/>
          </p:cNvSpPr>
          <p:nvPr>
            <p:ph type="ftr" sz="quarter" idx="11"/>
          </p:nvPr>
        </p:nvSpPr>
        <p:spPr/>
        <p:txBody>
          <a:bodyPr/>
          <a:lstStyle/>
          <a:p>
            <a:pPr>
              <a:defRPr/>
            </a:pPr>
            <a:r>
              <a:rPr lang="en-US"/>
              <a:t>Pttern recognition</a:t>
            </a:r>
            <a:endParaRPr lang="en-US" dirty="0"/>
          </a:p>
        </p:txBody>
      </p:sp>
      <p:sp>
        <p:nvSpPr>
          <p:cNvPr id="6" name="灯片编号占位符 5"/>
          <p:cNvSpPr>
            <a:spLocks noGrp="1"/>
          </p:cNvSpPr>
          <p:nvPr>
            <p:ph type="sldNum" sz="quarter" idx="12"/>
          </p:nvPr>
        </p:nvSpPr>
        <p:spPr/>
        <p:txBody>
          <a:bodyPr/>
          <a:lstStyle/>
          <a:p>
            <a:pPr>
              <a:defRPr/>
            </a:pPr>
            <a:r>
              <a:rPr lang="en-US"/>
              <a:t> page </a:t>
            </a:r>
            <a:fld id="{D92B8BA0-D749-4879-B022-8A2A307BA723}" type="slidenum">
              <a:rPr lang="en-US" smtClean="0"/>
              <a:pPr>
                <a:defRPr/>
              </a:pPr>
              <a:t>40</a:t>
            </a:fld>
            <a:endParaRPr lang="en-US" dirty="0"/>
          </a:p>
        </p:txBody>
      </p:sp>
      <mc:AlternateContent xmlns:mc="http://schemas.openxmlformats.org/markup-compatibility/2006" xmlns:a14="http://schemas.microsoft.com/office/drawing/2010/main">
        <mc:Choice Requires="a14">
          <p:graphicFrame>
            <p:nvGraphicFramePr>
              <p:cNvPr id="7" name="内容占位符 6"/>
              <p:cNvGraphicFramePr>
                <a:graphicFrameLocks/>
              </p:cNvGraphicFramePr>
              <p:nvPr/>
            </p:nvGraphicFramePr>
            <p:xfrm>
              <a:off x="1998234" y="1064388"/>
              <a:ext cx="8247784" cy="4879212"/>
            </p:xfrm>
            <a:graphic>
              <a:graphicData uri="http://schemas.openxmlformats.org/drawingml/2006/table">
                <a:tbl>
                  <a:tblPr firstRow="1" bandRow="1">
                    <a:tableStyleId>{5C22544A-7EE6-4342-B048-85BDC9FD1C3A}</a:tableStyleId>
                  </a:tblPr>
                  <a:tblGrid>
                    <a:gridCol w="8247784">
                      <a:extLst>
                        <a:ext uri="{9D8B030D-6E8A-4147-A177-3AD203B41FA5}">
                          <a16:colId xmlns:a16="http://schemas.microsoft.com/office/drawing/2014/main" val="2531329043"/>
                        </a:ext>
                      </a:extLst>
                    </a:gridCol>
                  </a:tblGrid>
                  <a:tr h="578644">
                    <a:tc>
                      <a:txBody>
                        <a:bodyPr/>
                        <a:lstStyle/>
                        <a:p>
                          <a:r>
                            <a:rPr lang="en-US" sz="2000" dirty="0"/>
                            <a:t>Input:     Training set </a:t>
                          </a:r>
                          <a14:m>
                            <m:oMath xmlns:m="http://schemas.openxmlformats.org/officeDocument/2006/math">
                              <m:r>
                                <a:rPr lang="en-US" sz="2000" b="0" i="1" smtClean="0">
                                  <a:latin typeface="Cambria Math" panose="02040503050406030204" pitchFamily="18" charset="0"/>
                                </a:rPr>
                                <m:t>𝐷</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𝑚</m:t>
                                          </m:r>
                                        </m:sub>
                                      </m:sSub>
                                    </m:e>
                                  </m:d>
                                </m:e>
                              </m:d>
                              <m:r>
                                <a:rPr lang="en-US" sz="2000" b="1" i="1" smtClean="0">
                                  <a:latin typeface="Cambria Math" panose="02040503050406030204" pitchFamily="18" charset="0"/>
                                </a:rPr>
                                <m:t>;</m:t>
                              </m:r>
                            </m:oMath>
                          </a14:m>
                          <a:endParaRPr lang="en-US" sz="2000" dirty="0"/>
                        </a:p>
                      </a:txBody>
                      <a:tcPr anchor="ctr">
                        <a:lnT w="38100" cap="flat" cmpd="sng" algn="ctr">
                          <a:noFill/>
                          <a:prstDash val="solid"/>
                          <a:round/>
                          <a:headEnd type="none" w="med" len="med"/>
                          <a:tailEnd type="none" w="med" len="med"/>
                        </a:lnT>
                      </a:tcPr>
                    </a:tc>
                    <a:extLst>
                      <a:ext uri="{0D108BD9-81ED-4DB2-BD59-A6C34878D82A}">
                        <a16:rowId xmlns:a16="http://schemas.microsoft.com/office/drawing/2014/main" val="3040189845"/>
                      </a:ext>
                    </a:extLst>
                  </a:tr>
                  <a:tr h="438816">
                    <a:tc>
                      <a:txBody>
                        <a:bodyPr/>
                        <a:lstStyle/>
                        <a:p>
                          <a:r>
                            <a:rPr lang="en-US" sz="2000" dirty="0"/>
                            <a:t>Process:</a:t>
                          </a:r>
                        </a:p>
                      </a:txBody>
                      <a:tcPr anchor="ctr"/>
                    </a:tc>
                    <a:extLst>
                      <a:ext uri="{0D108BD9-81ED-4DB2-BD59-A6C34878D82A}">
                        <a16:rowId xmlns:a16="http://schemas.microsoft.com/office/drawing/2014/main" val="3503796050"/>
                      </a:ext>
                    </a:extLst>
                  </a:tr>
                  <a:tr h="457200">
                    <a:tc>
                      <a:txBody>
                        <a:bodyPr/>
                        <a:lstStyle/>
                        <a:p>
                          <a:r>
                            <a:rPr lang="en-US" sz="2000" dirty="0"/>
                            <a:t>1:</a:t>
                          </a:r>
                          <a:r>
                            <a:rPr lang="en-US" sz="2000" baseline="0" dirty="0"/>
                            <a:t> Initialize weights and thresholds in </a:t>
                          </a:r>
                          <a:r>
                            <a:rPr lang="en-US" sz="2000" baseline="0" dirty="0" err="1"/>
                            <a:t>nn</a:t>
                          </a:r>
                          <a:r>
                            <a:rPr lang="en-US" sz="2000" baseline="0" dirty="0"/>
                            <a:t> randomly using values from (0, 1)</a:t>
                          </a:r>
                          <a:endParaRPr lang="en-US" sz="2000" b="1" i="0" dirty="0"/>
                        </a:p>
                      </a:txBody>
                      <a:tcPr anchor="ctr"/>
                    </a:tc>
                    <a:extLst>
                      <a:ext uri="{0D108BD9-81ED-4DB2-BD59-A6C34878D82A}">
                        <a16:rowId xmlns:a16="http://schemas.microsoft.com/office/drawing/2014/main" val="1784489274"/>
                      </a:ext>
                    </a:extLst>
                  </a:tr>
                  <a:tr h="304800">
                    <a:tc>
                      <a:txBody>
                        <a:bodyPr/>
                        <a:lstStyle/>
                        <a:p>
                          <a:r>
                            <a:rPr lang="en-US" sz="2000" dirty="0"/>
                            <a:t>2:</a:t>
                          </a:r>
                          <a:r>
                            <a:rPr lang="en-US" sz="2000" baseline="0" dirty="0"/>
                            <a:t> </a:t>
                          </a:r>
                          <a14:m>
                            <m:oMath xmlns:m="http://schemas.openxmlformats.org/officeDocument/2006/math">
                              <m:r>
                                <a:rPr lang="en-US" sz="2000" b="1" i="0" baseline="0" smtClean="0">
                                  <a:latin typeface="Cambria Math" panose="02040503050406030204" pitchFamily="18" charset="0"/>
                                </a:rPr>
                                <m:t>𝐫𝐞𝐩𝐞𝐚𝐭</m:t>
                              </m:r>
                            </m:oMath>
                          </a14:m>
                          <a:endParaRPr lang="en-US" sz="2000" i="0" dirty="0"/>
                        </a:p>
                      </a:txBody>
                      <a:tcPr anchor="ctr"/>
                    </a:tc>
                    <a:extLst>
                      <a:ext uri="{0D108BD9-81ED-4DB2-BD59-A6C34878D82A}">
                        <a16:rowId xmlns:a16="http://schemas.microsoft.com/office/drawing/2014/main" val="189469837"/>
                      </a:ext>
                    </a:extLst>
                  </a:tr>
                  <a:tr h="289560">
                    <a:tc>
                      <a:txBody>
                        <a:bodyPr/>
                        <a:lstStyle/>
                        <a:p>
                          <a:r>
                            <a:rPr lang="en-US" sz="2000" dirty="0"/>
                            <a:t>3:      </a:t>
                          </a:r>
                          <a14:m>
                            <m:oMath xmlns:m="http://schemas.openxmlformats.org/officeDocument/2006/math">
                              <m:r>
                                <a:rPr lang="en-US" sz="2000" b="1" i="0" baseline="0" smtClean="0">
                                  <a:latin typeface="Cambria Math" panose="02040503050406030204" pitchFamily="18" charset="0"/>
                                </a:rPr>
                                <m:t>𝐟𝐨𝐫</m:t>
                              </m:r>
                              <m:r>
                                <a:rPr lang="en-US" sz="2000" b="0" i="1" baseline="0" smtClean="0">
                                  <a:latin typeface="Cambria Math" panose="02040503050406030204" pitchFamily="18" charset="0"/>
                                </a:rPr>
                                <m:t> </m:t>
                              </m:r>
                              <m:r>
                                <a:rPr lang="en-US" sz="2000" b="1" i="0" baseline="0" smtClean="0">
                                  <a:latin typeface="Cambria Math" panose="02040503050406030204" pitchFamily="18" charset="0"/>
                                </a:rPr>
                                <m:t>𝐚𝐥𝐥</m:t>
                              </m:r>
                              <m:r>
                                <a:rPr lang="en-US" sz="2000" b="0" i="1" baseline="0" smtClean="0">
                                  <a:latin typeface="Cambria Math" panose="02040503050406030204" pitchFamily="18" charset="0"/>
                                </a:rPr>
                                <m:t> </m:t>
                              </m:r>
                              <m:d>
                                <m:dPr>
                                  <m:ctrlPr>
                                    <a:rPr lang="en-US" sz="2000" b="0" i="1" baseline="0" smtClean="0">
                                      <a:latin typeface="Cambria Math" panose="02040503050406030204" pitchFamily="18" charset="0"/>
                                    </a:rPr>
                                  </m:ctrlPr>
                                </m:dPr>
                                <m:e>
                                  <m:sSub>
                                    <m:sSubPr>
                                      <m:ctrlPr>
                                        <a:rPr lang="en-US" sz="2000" b="0" i="1" baseline="0" smtClean="0">
                                          <a:latin typeface="Cambria Math" panose="02040503050406030204" pitchFamily="18" charset="0"/>
                                        </a:rPr>
                                      </m:ctrlPr>
                                    </m:sSubPr>
                                    <m:e>
                                      <m:r>
                                        <a:rPr lang="en-US" sz="2000" b="1" i="1" baseline="0" smtClean="0">
                                          <a:latin typeface="Cambria Math" panose="02040503050406030204" pitchFamily="18" charset="0"/>
                                        </a:rPr>
                                        <m:t>𝒙</m:t>
                                      </m:r>
                                    </m:e>
                                    <m:sub>
                                      <m:r>
                                        <a:rPr lang="en-US" sz="2000" b="0" i="1" baseline="0" smtClean="0">
                                          <a:latin typeface="Cambria Math" panose="02040503050406030204" pitchFamily="18" charset="0"/>
                                        </a:rPr>
                                        <m:t>𝑘</m:t>
                                      </m:r>
                                    </m:sub>
                                  </m:sSub>
                                  <m:r>
                                    <a:rPr lang="en-US" sz="2000" b="0" i="1" baseline="0" smtClean="0">
                                      <a:latin typeface="Cambria Math" panose="02040503050406030204" pitchFamily="18" charset="0"/>
                                    </a:rPr>
                                    <m:t>,</m:t>
                                  </m:r>
                                  <m:sSub>
                                    <m:sSubPr>
                                      <m:ctrlPr>
                                        <a:rPr lang="en-US" sz="2000" b="0" i="1" baseline="0" smtClean="0">
                                          <a:latin typeface="Cambria Math" panose="02040503050406030204" pitchFamily="18" charset="0"/>
                                        </a:rPr>
                                      </m:ctrlPr>
                                    </m:sSubPr>
                                    <m:e>
                                      <m:r>
                                        <a:rPr lang="en-US" sz="2000" b="1" i="1" baseline="0" smtClean="0">
                                          <a:latin typeface="Cambria Math" panose="02040503050406030204" pitchFamily="18" charset="0"/>
                                        </a:rPr>
                                        <m:t>𝒚</m:t>
                                      </m:r>
                                    </m:e>
                                    <m:sub>
                                      <m:r>
                                        <a:rPr lang="en-US" sz="2000" b="0" i="1" baseline="0" smtClean="0">
                                          <a:latin typeface="Cambria Math" panose="02040503050406030204" pitchFamily="18" charset="0"/>
                                        </a:rPr>
                                        <m:t>𝑘</m:t>
                                      </m:r>
                                    </m:sub>
                                  </m:sSub>
                                </m:e>
                              </m:d>
                              <m:r>
                                <a:rPr lang="en-US" sz="2000" b="0" i="1" baseline="0" smtClean="0">
                                  <a:latin typeface="Cambria Math" panose="02040503050406030204" pitchFamily="18" charset="0"/>
                                </a:rPr>
                                <m:t>∈</m:t>
                              </m:r>
                              <m:r>
                                <a:rPr lang="en-US" sz="2000" b="0" i="1" baseline="0" smtClean="0">
                                  <a:latin typeface="Cambria Math" panose="02040503050406030204" pitchFamily="18" charset="0"/>
                                </a:rPr>
                                <m:t>𝐷</m:t>
                              </m:r>
                              <m:r>
                                <a:rPr lang="en-US" sz="2000" b="0" i="1" baseline="0" smtClean="0">
                                  <a:latin typeface="Cambria Math" panose="02040503050406030204" pitchFamily="18" charset="0"/>
                                </a:rPr>
                                <m:t> </m:t>
                              </m:r>
                              <m:r>
                                <m:rPr>
                                  <m:nor/>
                                </m:rPr>
                                <a:rPr lang="en-US" sz="2000" b="1" i="0" baseline="0" smtClean="0">
                                  <a:latin typeface="Cambria Math" panose="02040503050406030204" pitchFamily="18" charset="0"/>
                                </a:rPr>
                                <m:t>do</m:t>
                              </m:r>
                            </m:oMath>
                          </a14:m>
                          <a:endParaRPr lang="en-US" sz="2000" dirty="0"/>
                        </a:p>
                      </a:txBody>
                      <a:tcPr anchor="ctr"/>
                    </a:tc>
                    <a:extLst>
                      <a:ext uri="{0D108BD9-81ED-4DB2-BD59-A6C34878D82A}">
                        <a16:rowId xmlns:a16="http://schemas.microsoft.com/office/drawing/2014/main" val="1673552894"/>
                      </a:ext>
                    </a:extLst>
                  </a:tr>
                  <a:tr h="274320">
                    <a:tc>
                      <a:txBody>
                        <a:bodyPr/>
                        <a:lstStyle/>
                        <a:p>
                          <a:r>
                            <a:rPr lang="en-US" sz="2000" dirty="0"/>
                            <a:t>4:           </a:t>
                          </a:r>
                          <a14:m>
                            <m:oMath xmlns:m="http://schemas.openxmlformats.org/officeDocument/2006/math">
                              <m:r>
                                <a:rPr lang="en-US" sz="2000" b="0" i="1" smtClean="0">
                                  <a:latin typeface="Cambria Math" panose="02040503050406030204" pitchFamily="18" charset="0"/>
                                </a:rPr>
                                <m:t>𝑜𝑢𝑡𝑝𝑢𝑡</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1" i="1" smtClean="0">
                                          <a:latin typeface="Cambria Math" panose="02040503050406030204" pitchFamily="18" charset="0"/>
                                        </a:rPr>
                                        <m:t>𝒚</m:t>
                                      </m:r>
                                    </m:e>
                                  </m:acc>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 </m:t>
                              </m:r>
                              <m:r>
                                <a:rPr lang="en-US" sz="2000" b="0" i="1" smtClean="0">
                                  <a:latin typeface="Cambria Math" panose="02040503050406030204" pitchFamily="18" charset="0"/>
                                </a:rPr>
                                <m:t>𝑢𝑠𝑖𝑛𝑔</m:t>
                              </m:r>
                              <m:r>
                                <a:rPr lang="en-US" sz="2000" b="0" i="1" smtClean="0">
                                  <a:latin typeface="Cambria Math" panose="02040503050406030204" pitchFamily="18" charset="0"/>
                                </a:rPr>
                                <m:t> </m:t>
                              </m:r>
                              <m:r>
                                <a:rPr lang="en-US" sz="2000" b="0" i="1" smtClean="0">
                                  <a:latin typeface="Cambria Math" panose="02040503050406030204" pitchFamily="18" charset="0"/>
                                </a:rPr>
                                <m:t>𝑐𝑢𝑟𝑟𝑒𝑛𝑡</m:t>
                              </m:r>
                              <m:r>
                                <a:rPr lang="en-US" sz="2000" b="0" i="1" smtClean="0">
                                  <a:latin typeface="Cambria Math" panose="02040503050406030204" pitchFamily="18" charset="0"/>
                                </a:rPr>
                                <m:t> </m:t>
                              </m:r>
                              <m:r>
                                <a:rPr lang="en-US" sz="2000" b="0" i="1" smtClean="0">
                                  <a:latin typeface="Cambria Math" panose="02040503050406030204" pitchFamily="18" charset="0"/>
                                </a:rPr>
                                <m:t>𝑤𝑒𝑖𝑔h𝑡𝑠</m:t>
                              </m:r>
                              <m:r>
                                <a:rPr lang="en-US" sz="2000" b="0" i="1" smtClean="0">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r>
                                <a:rPr lang="en-US" sz="2000" b="0" i="1" smtClean="0">
                                  <a:latin typeface="Cambria Math" panose="02040503050406030204" pitchFamily="18" charset="0"/>
                                </a:rPr>
                                <m:t>𝑡h𝑟𝑒𝑠h𝑜𝑙𝑑𝑠</m:t>
                              </m:r>
                            </m:oMath>
                          </a14:m>
                          <a:endParaRPr lang="en-US" sz="2000" dirty="0"/>
                        </a:p>
                      </a:txBody>
                      <a:tcPr anchor="ctr"/>
                    </a:tc>
                    <a:extLst>
                      <a:ext uri="{0D108BD9-81ED-4DB2-BD59-A6C34878D82A}">
                        <a16:rowId xmlns:a16="http://schemas.microsoft.com/office/drawing/2014/main" val="4244006977"/>
                      </a:ext>
                    </a:extLst>
                  </a:tr>
                  <a:tr h="411480">
                    <a:tc>
                      <a:txBody>
                        <a:bodyPr/>
                        <a:lstStyle/>
                        <a:p>
                          <a:r>
                            <a:rPr lang="en-US" sz="2000" dirty="0"/>
                            <a:t>5:           </a:t>
                          </a:r>
                          <a14:m>
                            <m:oMath xmlns:m="http://schemas.openxmlformats.org/officeDocument/2006/math">
                              <m:r>
                                <a:rPr lang="en-US" sz="2000" b="0" i="1" smtClean="0">
                                  <a:latin typeface="Cambria Math" panose="02040503050406030204" pitchFamily="18" charset="0"/>
                                </a:rPr>
                                <m:t>𝑐𝑜𝑚𝑝𝑢𝑡𝑒</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h</m:t>
                                  </m:r>
                                </m:sub>
                              </m:sSub>
                            </m:oMath>
                          </a14:m>
                          <a:endParaRPr lang="en-US" sz="2000" dirty="0"/>
                        </a:p>
                      </a:txBody>
                      <a:tcPr anchor="ctr"/>
                    </a:tc>
                    <a:extLst>
                      <a:ext uri="{0D108BD9-81ED-4DB2-BD59-A6C34878D82A}">
                        <a16:rowId xmlns:a16="http://schemas.microsoft.com/office/drawing/2014/main" val="2924591981"/>
                      </a:ext>
                    </a:extLst>
                  </a:tr>
                  <a:tr h="381000">
                    <a:tc>
                      <a:txBody>
                        <a:bodyPr/>
                        <a:lstStyle/>
                        <a:p>
                          <a:r>
                            <a:rPr lang="en-US" sz="2000" dirty="0"/>
                            <a:t>6:           </a:t>
                          </a:r>
                          <a14:m>
                            <m:oMath xmlns:m="http://schemas.openxmlformats.org/officeDocument/2006/math">
                              <m:r>
                                <a:rPr lang="en-US" sz="2000" b="0" i="1" smtClean="0">
                                  <a:latin typeface="Cambria Math" panose="02040503050406030204" pitchFamily="18" charset="0"/>
                                </a:rPr>
                                <m:t>𝑢𝑝𝑑𝑎𝑡𝑒</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h𝑗</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𝑖h</m:t>
                                  </m:r>
                                </m:sub>
                              </m:sSub>
                              <m:r>
                                <a:rPr lang="en-US" sz="2000" b="0" i="1" smtClean="0">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𝛾</m:t>
                                  </m:r>
                                </m:e>
                                <m:sub>
                                  <m:r>
                                    <a:rPr lang="en-US" sz="2000" b="0" i="1" smtClean="0">
                                      <a:latin typeface="Cambria Math" panose="02040503050406030204" pitchFamily="18" charset="0"/>
                                    </a:rPr>
                                    <m:t>𝑗</m:t>
                                  </m:r>
                                </m:sub>
                              </m:sSub>
                            </m:oMath>
                          </a14:m>
                          <a:endParaRPr lang="en-US" sz="2000" dirty="0"/>
                        </a:p>
                      </a:txBody>
                      <a:tcPr anchor="ctr"/>
                    </a:tc>
                    <a:extLst>
                      <a:ext uri="{0D108BD9-81ED-4DB2-BD59-A6C34878D82A}">
                        <a16:rowId xmlns:a16="http://schemas.microsoft.com/office/drawing/2014/main" val="201703073"/>
                      </a:ext>
                    </a:extLst>
                  </a:tr>
                  <a:tr h="417512">
                    <a:tc>
                      <a:txBody>
                        <a:bodyPr/>
                        <a:lstStyle/>
                        <a:p>
                          <a:r>
                            <a:rPr lang="en-US" sz="2000" dirty="0"/>
                            <a:t>7:</a:t>
                          </a:r>
                          <a:r>
                            <a:rPr lang="en-US" sz="2000" baseline="0" dirty="0"/>
                            <a:t>     </a:t>
                          </a:r>
                          <a14:m>
                            <m:oMath xmlns:m="http://schemas.openxmlformats.org/officeDocument/2006/math">
                              <m:r>
                                <a:rPr lang="en-US" sz="2000" b="1" i="0" baseline="0" smtClean="0">
                                  <a:latin typeface="Cambria Math" panose="02040503050406030204" pitchFamily="18" charset="0"/>
                                </a:rPr>
                                <m:t>𝐞𝐧𝐝</m:t>
                              </m:r>
                              <m:r>
                                <a:rPr lang="en-US" sz="2000" b="0" i="1" baseline="0" smtClean="0">
                                  <a:latin typeface="Cambria Math" panose="02040503050406030204" pitchFamily="18" charset="0"/>
                                </a:rPr>
                                <m:t> </m:t>
                              </m:r>
                              <m:r>
                                <a:rPr lang="en-US" sz="2000" b="1" i="0" baseline="0" smtClean="0">
                                  <a:latin typeface="Cambria Math" panose="02040503050406030204" pitchFamily="18" charset="0"/>
                                </a:rPr>
                                <m:t>𝐟𝐨𝐫</m:t>
                              </m:r>
                            </m:oMath>
                          </a14:m>
                          <a:endParaRPr lang="en-US" sz="2000" b="1" i="0" dirty="0"/>
                        </a:p>
                      </a:txBody>
                      <a:tcPr anchor="ctr">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6612796"/>
                      </a:ext>
                    </a:extLst>
                  </a:tr>
                  <a:tr h="417512">
                    <a:tc>
                      <a:txBody>
                        <a:bodyPr/>
                        <a:lstStyle/>
                        <a:p>
                          <a:r>
                            <a:rPr lang="en-US" sz="2000" b="0" i="0" dirty="0"/>
                            <a:t>8: </a:t>
                          </a:r>
                          <a14:m>
                            <m:oMath xmlns:m="http://schemas.openxmlformats.org/officeDocument/2006/math">
                              <m:r>
                                <a:rPr lang="en-US" sz="2000" b="1" i="0" baseline="0" smtClean="0">
                                  <a:latin typeface="Cambria Math" panose="02040503050406030204" pitchFamily="18" charset="0"/>
                                </a:rPr>
                                <m:t>𝐮𝐧𝐭𝐢𝐥</m:t>
                              </m:r>
                              <m:r>
                                <a:rPr lang="en-US" sz="2000" b="1" i="1" baseline="0" smtClean="0">
                                  <a:latin typeface="Cambria Math" panose="02040503050406030204" pitchFamily="18" charset="0"/>
                                </a:rPr>
                                <m:t> </m:t>
                              </m:r>
                              <m:r>
                                <a:rPr lang="en-US" sz="2000" b="0" i="1" baseline="0" smtClean="0">
                                  <a:latin typeface="Cambria Math" panose="02040503050406030204" pitchFamily="18" charset="0"/>
                                </a:rPr>
                                <m:t>𝑠𝑎𝑡𝑖𝑠𝑓𝑦𝑖𝑛𝑔</m:t>
                              </m:r>
                              <m:r>
                                <a:rPr lang="en-US" sz="2000" b="0" i="1" baseline="0" smtClean="0">
                                  <a:latin typeface="Cambria Math" panose="02040503050406030204" pitchFamily="18" charset="0"/>
                                </a:rPr>
                                <m:t> </m:t>
                              </m:r>
                              <m:r>
                                <a:rPr lang="en-US" sz="2000" b="0" i="1" baseline="0" smtClean="0">
                                  <a:latin typeface="Cambria Math" panose="02040503050406030204" pitchFamily="18" charset="0"/>
                                </a:rPr>
                                <m:t>𝑠𝑡𝑜𝑝</m:t>
                              </m:r>
                              <m:r>
                                <a:rPr lang="en-US" sz="2000" b="0" i="1" baseline="0" smtClean="0">
                                  <a:latin typeface="Cambria Math" panose="02040503050406030204" pitchFamily="18" charset="0"/>
                                </a:rPr>
                                <m:t> </m:t>
                              </m:r>
                              <m:r>
                                <a:rPr lang="en-US" sz="2000" b="0" i="1" baseline="0" smtClean="0">
                                  <a:latin typeface="Cambria Math" panose="02040503050406030204" pitchFamily="18" charset="0"/>
                                </a:rPr>
                                <m:t>𝑐𝑜𝑛𝑑𝑖𝑡𝑖𝑜𝑛</m:t>
                              </m:r>
                            </m:oMath>
                          </a14:m>
                          <a:endParaRPr lang="en-US" sz="2000" b="0" i="0" dirty="0"/>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3215169"/>
                      </a:ext>
                    </a:extLst>
                  </a:tr>
                  <a:tr h="548640">
                    <a:tc>
                      <a:txBody>
                        <a:bodyPr/>
                        <a:lstStyle/>
                        <a:p>
                          <a:r>
                            <a:rPr lang="en-US" sz="2000" b="1" kern="1200" dirty="0">
                              <a:solidFill>
                                <a:schemeClr val="lt1"/>
                              </a:solidFill>
                              <a:latin typeface="+mn-lt"/>
                              <a:ea typeface="+mn-ea"/>
                              <a:cs typeface="+mn-cs"/>
                            </a:rPr>
                            <a:t>Output:   A feedforward neural network with fixed weights and thresholds</a:t>
                          </a:r>
                        </a:p>
                      </a:txBody>
                      <a:tcPr anchor="ctr">
                        <a:lnT w="381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450828460"/>
                      </a:ext>
                    </a:extLst>
                  </a:tr>
                </a:tbl>
              </a:graphicData>
            </a:graphic>
          </p:graphicFrame>
        </mc:Choice>
        <mc:Fallback xmlns="">
          <p:graphicFrame>
            <p:nvGraphicFramePr>
              <p:cNvPr id="7" name="内容占位符 6"/>
              <p:cNvGraphicFramePr>
                <a:graphicFrameLocks/>
              </p:cNvGraphicFramePr>
              <p:nvPr>
                <p:extLst/>
              </p:nvPr>
            </p:nvGraphicFramePr>
            <p:xfrm>
              <a:off x="1998234" y="1064388"/>
              <a:ext cx="8247784" cy="4879212"/>
            </p:xfrm>
            <a:graphic>
              <a:graphicData uri="http://schemas.openxmlformats.org/drawingml/2006/table">
                <a:tbl>
                  <a:tblPr firstRow="1" bandRow="1">
                    <a:tableStyleId>{5C22544A-7EE6-4342-B048-85BDC9FD1C3A}</a:tableStyleId>
                  </a:tblPr>
                  <a:tblGrid>
                    <a:gridCol w="8247784">
                      <a:extLst>
                        <a:ext uri="{9D8B030D-6E8A-4147-A177-3AD203B41FA5}">
                          <a16:colId xmlns:a16="http://schemas.microsoft.com/office/drawing/2014/main" val="2531329043"/>
                        </a:ext>
                      </a:extLst>
                    </a:gridCol>
                  </a:tblGrid>
                  <a:tr h="578644">
                    <a:tc>
                      <a:txBody>
                        <a:bodyPr/>
                        <a:lstStyle/>
                        <a:p>
                          <a:endParaRPr lang="zh-CN"/>
                        </a:p>
                      </a:txBody>
                      <a:tcPr anchor="ctr">
                        <a:lnT w="38100" cap="flat" cmpd="sng" algn="ctr">
                          <a:noFill/>
                          <a:prstDash val="solid"/>
                          <a:round/>
                          <a:headEnd type="none" w="med" len="med"/>
                          <a:tailEnd type="none" w="med" len="med"/>
                        </a:lnT>
                        <a:blipFill>
                          <a:blip r:embed="rId2"/>
                          <a:stretch>
                            <a:fillRect l="-74" r="-295" b="-748421"/>
                          </a:stretch>
                        </a:blipFill>
                      </a:tcPr>
                    </a:tc>
                    <a:extLst>
                      <a:ext uri="{0D108BD9-81ED-4DB2-BD59-A6C34878D82A}">
                        <a16:rowId xmlns:a16="http://schemas.microsoft.com/office/drawing/2014/main" val="3040189845"/>
                      </a:ext>
                    </a:extLst>
                  </a:tr>
                  <a:tr h="438816">
                    <a:tc>
                      <a:txBody>
                        <a:bodyPr/>
                        <a:lstStyle/>
                        <a:p>
                          <a:r>
                            <a:rPr lang="en-US" sz="2000" dirty="0"/>
                            <a:t>Process:</a:t>
                          </a:r>
                        </a:p>
                      </a:txBody>
                      <a:tcPr anchor="ctr"/>
                    </a:tc>
                    <a:extLst>
                      <a:ext uri="{0D108BD9-81ED-4DB2-BD59-A6C34878D82A}">
                        <a16:rowId xmlns:a16="http://schemas.microsoft.com/office/drawing/2014/main" val="3503796050"/>
                      </a:ext>
                    </a:extLst>
                  </a:tr>
                  <a:tr h="457200">
                    <a:tc>
                      <a:txBody>
                        <a:bodyPr/>
                        <a:lstStyle/>
                        <a:p>
                          <a:r>
                            <a:rPr lang="en-US" sz="2000" dirty="0"/>
                            <a:t>1:</a:t>
                          </a:r>
                          <a:r>
                            <a:rPr lang="en-US" sz="2000" baseline="0" dirty="0"/>
                            <a:t> Initialize weights and thresholds in </a:t>
                          </a:r>
                          <a:r>
                            <a:rPr lang="en-US" sz="2000" baseline="0" dirty="0" err="1"/>
                            <a:t>nn</a:t>
                          </a:r>
                          <a:r>
                            <a:rPr lang="en-US" sz="2000" baseline="0" dirty="0"/>
                            <a:t> randomly using values from (0, 1)</a:t>
                          </a:r>
                          <a:endParaRPr lang="en-US" sz="2000" b="1" i="0" dirty="0"/>
                        </a:p>
                      </a:txBody>
                      <a:tcPr anchor="ctr"/>
                    </a:tc>
                    <a:extLst>
                      <a:ext uri="{0D108BD9-81ED-4DB2-BD59-A6C34878D82A}">
                        <a16:rowId xmlns:a16="http://schemas.microsoft.com/office/drawing/2014/main" val="1784489274"/>
                      </a:ext>
                    </a:extLst>
                  </a:tr>
                  <a:tr h="396240">
                    <a:tc>
                      <a:txBody>
                        <a:bodyPr/>
                        <a:lstStyle/>
                        <a:p>
                          <a:endParaRPr lang="zh-CN"/>
                        </a:p>
                      </a:txBody>
                      <a:tcPr anchor="ctr">
                        <a:blipFill>
                          <a:blip r:embed="rId2"/>
                          <a:stretch>
                            <a:fillRect l="-74" t="-372308" r="-295" b="-767692"/>
                          </a:stretch>
                        </a:blipFill>
                      </a:tcPr>
                    </a:tc>
                    <a:extLst>
                      <a:ext uri="{0D108BD9-81ED-4DB2-BD59-A6C34878D82A}">
                        <a16:rowId xmlns:a16="http://schemas.microsoft.com/office/drawing/2014/main" val="189469837"/>
                      </a:ext>
                    </a:extLst>
                  </a:tr>
                  <a:tr h="396240">
                    <a:tc>
                      <a:txBody>
                        <a:bodyPr/>
                        <a:lstStyle/>
                        <a:p>
                          <a:endParaRPr lang="zh-CN"/>
                        </a:p>
                      </a:txBody>
                      <a:tcPr anchor="ctr">
                        <a:blipFill>
                          <a:blip r:embed="rId2"/>
                          <a:stretch>
                            <a:fillRect l="-74" t="-472308" r="-295" b="-667692"/>
                          </a:stretch>
                        </a:blipFill>
                      </a:tcPr>
                    </a:tc>
                    <a:extLst>
                      <a:ext uri="{0D108BD9-81ED-4DB2-BD59-A6C34878D82A}">
                        <a16:rowId xmlns:a16="http://schemas.microsoft.com/office/drawing/2014/main" val="1673552894"/>
                      </a:ext>
                    </a:extLst>
                  </a:tr>
                  <a:tr h="396240">
                    <a:tc>
                      <a:txBody>
                        <a:bodyPr/>
                        <a:lstStyle/>
                        <a:p>
                          <a:endParaRPr lang="zh-CN"/>
                        </a:p>
                      </a:txBody>
                      <a:tcPr anchor="ctr">
                        <a:blipFill>
                          <a:blip r:embed="rId2"/>
                          <a:stretch>
                            <a:fillRect l="-74" t="-572308" r="-295" b="-567692"/>
                          </a:stretch>
                        </a:blipFill>
                      </a:tcPr>
                    </a:tc>
                    <a:extLst>
                      <a:ext uri="{0D108BD9-81ED-4DB2-BD59-A6C34878D82A}">
                        <a16:rowId xmlns:a16="http://schemas.microsoft.com/office/drawing/2014/main" val="4244006977"/>
                      </a:ext>
                    </a:extLst>
                  </a:tr>
                  <a:tr h="411480">
                    <a:tc>
                      <a:txBody>
                        <a:bodyPr/>
                        <a:lstStyle/>
                        <a:p>
                          <a:endParaRPr lang="zh-CN"/>
                        </a:p>
                      </a:txBody>
                      <a:tcPr anchor="ctr">
                        <a:blipFill>
                          <a:blip r:embed="rId2"/>
                          <a:stretch>
                            <a:fillRect l="-74" t="-642647" r="-295" b="-442647"/>
                          </a:stretch>
                        </a:blipFill>
                      </a:tcPr>
                    </a:tc>
                    <a:extLst>
                      <a:ext uri="{0D108BD9-81ED-4DB2-BD59-A6C34878D82A}">
                        <a16:rowId xmlns:a16="http://schemas.microsoft.com/office/drawing/2014/main" val="2924591981"/>
                      </a:ext>
                    </a:extLst>
                  </a:tr>
                  <a:tr h="420688">
                    <a:tc>
                      <a:txBody>
                        <a:bodyPr/>
                        <a:lstStyle/>
                        <a:p>
                          <a:endParaRPr lang="zh-CN"/>
                        </a:p>
                      </a:txBody>
                      <a:tcPr anchor="ctr">
                        <a:blipFill>
                          <a:blip r:embed="rId2"/>
                          <a:stretch>
                            <a:fillRect l="-74" t="-731884" r="-295" b="-336232"/>
                          </a:stretch>
                        </a:blipFill>
                      </a:tcPr>
                    </a:tc>
                    <a:extLst>
                      <a:ext uri="{0D108BD9-81ED-4DB2-BD59-A6C34878D82A}">
                        <a16:rowId xmlns:a16="http://schemas.microsoft.com/office/drawing/2014/main" val="201703073"/>
                      </a:ext>
                    </a:extLst>
                  </a:tr>
                  <a:tr h="417512">
                    <a:tc>
                      <a:txBody>
                        <a:bodyPr/>
                        <a:lstStyle/>
                        <a:p>
                          <a:endParaRPr lang="zh-CN"/>
                        </a:p>
                      </a:txBody>
                      <a:tcPr anchor="ctr">
                        <a:lnB w="38100" cap="flat" cmpd="sng" algn="ctr">
                          <a:solidFill>
                            <a:schemeClr val="bg1"/>
                          </a:solidFill>
                          <a:prstDash val="solid"/>
                          <a:round/>
                          <a:headEnd type="none" w="med" len="med"/>
                          <a:tailEnd type="none" w="med" len="med"/>
                        </a:lnB>
                        <a:blipFill>
                          <a:blip r:embed="rId2"/>
                          <a:stretch>
                            <a:fillRect l="-74" t="-844118" r="-295" b="-241176"/>
                          </a:stretch>
                        </a:blipFill>
                      </a:tcPr>
                    </a:tc>
                    <a:extLst>
                      <a:ext uri="{0D108BD9-81ED-4DB2-BD59-A6C34878D82A}">
                        <a16:rowId xmlns:a16="http://schemas.microsoft.com/office/drawing/2014/main" val="1296612796"/>
                      </a:ext>
                    </a:extLst>
                  </a:tr>
                  <a:tr h="417512">
                    <a:tc>
                      <a:txBody>
                        <a:bodyPr/>
                        <a:lstStyle/>
                        <a:p>
                          <a:endParaRPr lang="zh-CN"/>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2"/>
                          <a:stretch>
                            <a:fillRect l="-74" t="-930435" r="-295" b="-137681"/>
                          </a:stretch>
                        </a:blipFill>
                      </a:tcPr>
                    </a:tc>
                    <a:extLst>
                      <a:ext uri="{0D108BD9-81ED-4DB2-BD59-A6C34878D82A}">
                        <a16:rowId xmlns:a16="http://schemas.microsoft.com/office/drawing/2014/main" val="383215169"/>
                      </a:ext>
                    </a:extLst>
                  </a:tr>
                  <a:tr h="548640">
                    <a:tc>
                      <a:txBody>
                        <a:bodyPr/>
                        <a:lstStyle/>
                        <a:p>
                          <a:r>
                            <a:rPr lang="en-US" sz="2000" b="1" kern="1200" dirty="0">
                              <a:solidFill>
                                <a:schemeClr val="lt1"/>
                              </a:solidFill>
                              <a:latin typeface="+mn-lt"/>
                              <a:ea typeface="+mn-ea"/>
                              <a:cs typeface="+mn-cs"/>
                            </a:rPr>
                            <a:t>Output:   A feedforward neural network with fixed weights and thresholds</a:t>
                          </a:r>
                        </a:p>
                      </a:txBody>
                      <a:tcPr anchor="ctr">
                        <a:lnT w="381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450828460"/>
                      </a:ext>
                    </a:extLst>
                  </a:tr>
                </a:tbl>
              </a:graphicData>
            </a:graphic>
          </p:graphicFrame>
        </mc:Fallback>
      </mc:AlternateContent>
    </p:spTree>
    <p:extLst>
      <p:ext uri="{BB962C8B-B14F-4D97-AF65-F5344CB8AC3E}">
        <p14:creationId xmlns:p14="http://schemas.microsoft.com/office/powerpoint/2010/main" val="1812164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Backpropagation learning</a:t>
            </a:r>
            <a:endParaRPr lang="zh-CN" altLang="en-US" dirty="0"/>
          </a:p>
        </p:txBody>
      </p:sp>
      <p:pic>
        <p:nvPicPr>
          <p:cNvPr id="7" name="内容占位符 6"/>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rcRect t="14596" b="10747"/>
          <a:stretch/>
        </p:blipFill>
        <p:spPr>
          <a:xfrm>
            <a:off x="1918856" y="1447800"/>
            <a:ext cx="8227423" cy="4606780"/>
          </a:xfrm>
        </p:spPr>
      </p:pic>
      <p:sp>
        <p:nvSpPr>
          <p:cNvPr id="4" name="日期占位符 3"/>
          <p:cNvSpPr>
            <a:spLocks noGrp="1"/>
          </p:cNvSpPr>
          <p:nvPr>
            <p:ph type="dt" sz="half" idx="10"/>
          </p:nvPr>
        </p:nvSpPr>
        <p:spPr/>
        <p:txBody>
          <a:bodyPr/>
          <a:lstStyle/>
          <a:p>
            <a:pPr>
              <a:defRPr/>
            </a:pPr>
            <a:fld id="{AE93E473-6731-4E9A-9139-17E2327FAD78}" type="datetime1">
              <a:rPr lang="en-US" smtClean="0"/>
              <a:t>12/28/2023</a:t>
            </a:fld>
            <a:endParaRPr lang="en-US"/>
          </a:p>
        </p:txBody>
      </p:sp>
      <p:sp>
        <p:nvSpPr>
          <p:cNvPr id="5" name="页脚占位符 4"/>
          <p:cNvSpPr>
            <a:spLocks noGrp="1"/>
          </p:cNvSpPr>
          <p:nvPr>
            <p:ph type="ftr" sz="quarter" idx="11"/>
          </p:nvPr>
        </p:nvSpPr>
        <p:spPr/>
        <p:txBody>
          <a:bodyPr/>
          <a:lstStyle/>
          <a:p>
            <a:pPr>
              <a:defRPr/>
            </a:pPr>
            <a:r>
              <a:rPr lang="en-US"/>
              <a:t>Pttern recognition</a:t>
            </a:r>
            <a:endParaRPr lang="en-US" dirty="0"/>
          </a:p>
        </p:txBody>
      </p:sp>
      <p:sp>
        <p:nvSpPr>
          <p:cNvPr id="6" name="灯片编号占位符 5"/>
          <p:cNvSpPr>
            <a:spLocks noGrp="1"/>
          </p:cNvSpPr>
          <p:nvPr>
            <p:ph type="sldNum" sz="quarter" idx="12"/>
          </p:nvPr>
        </p:nvSpPr>
        <p:spPr/>
        <p:txBody>
          <a:bodyPr/>
          <a:lstStyle/>
          <a:p>
            <a:pPr>
              <a:defRPr/>
            </a:pPr>
            <a:r>
              <a:rPr lang="en-US"/>
              <a:t> page </a:t>
            </a:r>
            <a:fld id="{D92B8BA0-D749-4879-B022-8A2A307BA723}" type="slidenum">
              <a:rPr lang="en-US" smtClean="0"/>
              <a:pPr>
                <a:defRPr/>
              </a:pPr>
              <a:t>41</a:t>
            </a:fld>
            <a:endParaRPr lang="en-US" dirty="0"/>
          </a:p>
        </p:txBody>
      </p:sp>
    </p:spTree>
    <p:extLst>
      <p:ext uri="{BB962C8B-B14F-4D97-AF65-F5344CB8AC3E}">
        <p14:creationId xmlns:p14="http://schemas.microsoft.com/office/powerpoint/2010/main" val="2179416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109537" indent="0">
              <a:buNone/>
            </a:pPr>
            <a:r>
              <a:rPr lang="en-US" altLang="zh-CN" dirty="0"/>
              <a:t>Step1</a:t>
            </a:r>
            <a:r>
              <a:rPr lang="zh-CN" altLang="en-US" dirty="0"/>
              <a:t>：利用</a:t>
            </a:r>
            <a:r>
              <a:rPr lang="en-US" altLang="zh-CN" dirty="0"/>
              <a:t>GMM-HMM</a:t>
            </a:r>
            <a:r>
              <a:rPr lang="zh-CN" altLang="en-US" dirty="0"/>
              <a:t>系统，生成训练数据帧与状态的对齐；</a:t>
            </a:r>
            <a:endParaRPr lang="en-US" altLang="zh-CN" dirty="0"/>
          </a:p>
          <a:p>
            <a:pPr marL="109537" indent="0">
              <a:buNone/>
            </a:pPr>
            <a:r>
              <a:rPr lang="en-US" altLang="zh-CN" dirty="0"/>
              <a:t>Step2</a:t>
            </a:r>
            <a:r>
              <a:rPr lang="zh-CN" altLang="en-US" dirty="0"/>
              <a:t>：</a:t>
            </a:r>
            <a:r>
              <a:rPr lang="zh-CN" altLang="zh-CN" dirty="0"/>
              <a:t>构建</a:t>
            </a:r>
            <a:r>
              <a:rPr lang="en-US" altLang="zh-CN" dirty="0"/>
              <a:t>DNN-HMM</a:t>
            </a:r>
            <a:r>
              <a:rPr lang="zh-CN" altLang="zh-CN" dirty="0"/>
              <a:t>，</a:t>
            </a:r>
            <a:r>
              <a:rPr lang="zh-CN" altLang="en-US" dirty="0"/>
              <a:t>将</a:t>
            </a:r>
            <a:r>
              <a:rPr lang="en-US" altLang="zh-CN" dirty="0"/>
              <a:t>GMM-HMM</a:t>
            </a:r>
            <a:r>
              <a:rPr lang="zh-CN" altLang="en-US" dirty="0"/>
              <a:t>的</a:t>
            </a:r>
            <a:r>
              <a:rPr lang="en-US" altLang="zh-CN" dirty="0"/>
              <a:t>HMM</a:t>
            </a:r>
            <a:r>
              <a:rPr lang="zh-CN" altLang="en-US" dirty="0"/>
              <a:t>提取出来作为</a:t>
            </a:r>
            <a:r>
              <a:rPr lang="en-US" altLang="zh-CN" dirty="0"/>
              <a:t>DNN-HMM</a:t>
            </a:r>
            <a:r>
              <a:rPr lang="zh-CN" altLang="en-US" dirty="0"/>
              <a:t>中的</a:t>
            </a:r>
            <a:r>
              <a:rPr lang="en-US" altLang="zh-CN" dirty="0"/>
              <a:t>HMM</a:t>
            </a:r>
            <a:r>
              <a:rPr lang="zh-CN" altLang="en-US" dirty="0"/>
              <a:t>，</a:t>
            </a:r>
            <a:r>
              <a:rPr lang="en-US" altLang="zh-CN" dirty="0"/>
              <a:t>GMM</a:t>
            </a:r>
            <a:r>
              <a:rPr lang="zh-CN" altLang="en-US" dirty="0"/>
              <a:t>则用整个</a:t>
            </a:r>
            <a:r>
              <a:rPr lang="en-US" altLang="zh-CN" dirty="0"/>
              <a:t>DNN</a:t>
            </a:r>
            <a:r>
              <a:rPr lang="zh-CN" altLang="en-US" dirty="0"/>
              <a:t>替换，音素的后验概率则可以通过</a:t>
            </a:r>
            <a:r>
              <a:rPr lang="en-US" altLang="zh-CN" dirty="0"/>
              <a:t>DNN</a:t>
            </a:r>
            <a:r>
              <a:rPr lang="zh-CN" altLang="en-US" dirty="0"/>
              <a:t>的输出向量得到；</a:t>
            </a:r>
            <a:endParaRPr lang="en-US" altLang="zh-CN" dirty="0"/>
          </a:p>
          <a:p>
            <a:pPr marL="109537" indent="0">
              <a:buNone/>
            </a:pPr>
            <a:r>
              <a:rPr lang="en-US" altLang="zh-CN" dirty="0"/>
              <a:t>Step3</a:t>
            </a:r>
            <a:r>
              <a:rPr lang="zh-CN" altLang="en-US" dirty="0"/>
              <a:t>：</a:t>
            </a:r>
            <a:r>
              <a:rPr lang="zh-CN" altLang="zh-CN" dirty="0"/>
              <a:t>优化</a:t>
            </a:r>
            <a:r>
              <a:rPr lang="en-US" altLang="zh-CN" dirty="0"/>
              <a:t>DNN-HMM</a:t>
            </a:r>
            <a:r>
              <a:rPr lang="zh-CN" altLang="zh-CN" dirty="0"/>
              <a:t>，</a:t>
            </a:r>
            <a:r>
              <a:rPr lang="zh-CN" altLang="en-US" dirty="0"/>
              <a:t>通过反向传播算法从音素级别的帧对齐序列中得到</a:t>
            </a:r>
            <a:r>
              <a:rPr lang="en-US" altLang="zh-CN" dirty="0"/>
              <a:t>DNN</a:t>
            </a:r>
            <a:r>
              <a:rPr lang="zh-CN" altLang="en-US" dirty="0"/>
              <a:t>的参数。</a:t>
            </a:r>
          </a:p>
        </p:txBody>
      </p:sp>
      <p:sp>
        <p:nvSpPr>
          <p:cNvPr id="3" name="标题 2"/>
          <p:cNvSpPr>
            <a:spLocks noGrp="1"/>
          </p:cNvSpPr>
          <p:nvPr>
            <p:ph type="title"/>
          </p:nvPr>
        </p:nvSpPr>
        <p:spPr/>
        <p:txBody>
          <a:bodyPr/>
          <a:lstStyle/>
          <a:p>
            <a:r>
              <a:rPr lang="en-US" altLang="zh-CN" dirty="0"/>
              <a:t>DNN-HMM</a:t>
            </a:r>
            <a:r>
              <a:rPr lang="zh-CN" altLang="en-US" dirty="0"/>
              <a:t>的训练</a:t>
            </a:r>
          </a:p>
        </p:txBody>
      </p:sp>
    </p:spTree>
    <p:extLst>
      <p:ext uri="{BB962C8B-B14F-4D97-AF65-F5344CB8AC3E}">
        <p14:creationId xmlns:p14="http://schemas.microsoft.com/office/powerpoint/2010/main" val="15790041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3D36684-9314-472C-8028-A49E29D79FCD}"/>
              </a:ext>
            </a:extLst>
          </p:cNvPr>
          <p:cNvSpPr>
            <a:spLocks noGrp="1"/>
          </p:cNvSpPr>
          <p:nvPr>
            <p:ph type="title"/>
          </p:nvPr>
        </p:nvSpPr>
        <p:spPr/>
        <p:txBody>
          <a:bodyPr/>
          <a:lstStyle/>
          <a:p>
            <a:r>
              <a:rPr lang="en-US" altLang="zh-CN" dirty="0"/>
              <a:t>Step1: </a:t>
            </a:r>
            <a:r>
              <a:rPr lang="zh-CN" altLang="en-US" dirty="0"/>
              <a:t>帧与状态的对齐</a:t>
            </a:r>
          </a:p>
        </p:txBody>
      </p:sp>
      <p:grpSp>
        <p:nvGrpSpPr>
          <p:cNvPr id="2" name="组合 1">
            <a:extLst>
              <a:ext uri="{FF2B5EF4-FFF2-40B4-BE49-F238E27FC236}">
                <a16:creationId xmlns:a16="http://schemas.microsoft.com/office/drawing/2014/main" id="{DA3722AE-0461-44A4-A4DA-426F692A3E45}"/>
              </a:ext>
            </a:extLst>
          </p:cNvPr>
          <p:cNvGrpSpPr/>
          <p:nvPr/>
        </p:nvGrpSpPr>
        <p:grpSpPr>
          <a:xfrm>
            <a:off x="1764278" y="1078670"/>
            <a:ext cx="8237536" cy="5641917"/>
            <a:chOff x="593569" y="1099451"/>
            <a:chExt cx="8237536" cy="5641917"/>
          </a:xfrm>
        </p:grpSpPr>
        <p:sp>
          <p:nvSpPr>
            <p:cNvPr id="4" name="矩形 3">
              <a:extLst>
                <a:ext uri="{FF2B5EF4-FFF2-40B4-BE49-F238E27FC236}">
                  <a16:creationId xmlns:a16="http://schemas.microsoft.com/office/drawing/2014/main" id="{868D4F57-6B54-4174-961B-B814505E952E}"/>
                </a:ext>
              </a:extLst>
            </p:cNvPr>
            <p:cNvSpPr/>
            <p:nvPr/>
          </p:nvSpPr>
          <p:spPr>
            <a:xfrm>
              <a:off x="3805340" y="5325350"/>
              <a:ext cx="164717" cy="388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E0F0D2A-F91A-4F7C-82D4-DFEB16A49B19}"/>
                </a:ext>
              </a:extLst>
            </p:cNvPr>
            <p:cNvSpPr/>
            <p:nvPr/>
          </p:nvSpPr>
          <p:spPr>
            <a:xfrm>
              <a:off x="3989621" y="5325350"/>
              <a:ext cx="164717" cy="388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381E490-C76F-4330-A9C7-70DA62D4635D}"/>
                </a:ext>
              </a:extLst>
            </p:cNvPr>
            <p:cNvSpPr/>
            <p:nvPr/>
          </p:nvSpPr>
          <p:spPr>
            <a:xfrm>
              <a:off x="4166809" y="5325350"/>
              <a:ext cx="164717" cy="388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16B7CEC8-8E87-4402-B2B0-E0AB15C3BB9F}"/>
                </a:ext>
              </a:extLst>
            </p:cNvPr>
            <p:cNvCxnSpPr/>
            <p:nvPr/>
          </p:nvCxnSpPr>
          <p:spPr>
            <a:xfrm flipV="1">
              <a:off x="4380966" y="5506390"/>
              <a:ext cx="997058" cy="1390"/>
            </a:xfrm>
            <a:prstGeom prst="straightConnector1">
              <a:avLst/>
            </a:prstGeom>
            <a:ln w="15875">
              <a:prstDash val="sysDash"/>
              <a:tailEnd type="non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5EE6A8A-1330-4227-9A3D-D907D539852D}"/>
                </a:ext>
              </a:extLst>
            </p:cNvPr>
            <p:cNvSpPr txBox="1"/>
            <p:nvPr/>
          </p:nvSpPr>
          <p:spPr>
            <a:xfrm>
              <a:off x="3741093" y="5409340"/>
              <a:ext cx="333746"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O</a:t>
              </a:r>
              <a:r>
                <a:rPr lang="en-US" altLang="zh-CN" sz="1100" baseline="-25000" dirty="0">
                  <a:latin typeface="Times New Roman" panose="02020603050405020304" pitchFamily="18" charset="0"/>
                  <a:cs typeface="Times New Roman" panose="02020603050405020304" pitchFamily="18" charset="0"/>
                </a:rPr>
                <a:t>1</a:t>
              </a:r>
              <a:endParaRPr lang="zh-CN" altLang="en-US" sz="1100" baseline="-25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C66FAA7B-FDB0-49FF-A892-D89CD2F2BBF6}"/>
                </a:ext>
              </a:extLst>
            </p:cNvPr>
            <p:cNvSpPr txBox="1"/>
            <p:nvPr/>
          </p:nvSpPr>
          <p:spPr>
            <a:xfrm>
              <a:off x="1790114" y="5288740"/>
              <a:ext cx="1758815" cy="338554"/>
            </a:xfrm>
            <a:prstGeom prst="rect">
              <a:avLst/>
            </a:prstGeom>
            <a:noFill/>
          </p:spPr>
          <p:txBody>
            <a:bodyPr wrap="none" rtlCol="0">
              <a:spAutoFit/>
            </a:bodyPr>
            <a:lstStyle/>
            <a:p>
              <a:r>
                <a:rPr lang="zh-CN" altLang="en-US" sz="1600" dirty="0">
                  <a:solidFill>
                    <a:srgbClr val="0070C0"/>
                  </a:solidFill>
                  <a:latin typeface="Times New Roman" panose="02020603050405020304" pitchFamily="18" charset="0"/>
                  <a:cs typeface="Times New Roman" panose="02020603050405020304" pitchFamily="18" charset="0"/>
                </a:rPr>
                <a:t>输入层</a:t>
              </a:r>
              <a:r>
                <a:rPr lang="en-US" altLang="zh-CN" sz="1600" dirty="0">
                  <a:solidFill>
                    <a:srgbClr val="0070C0"/>
                  </a:solidFill>
                  <a:latin typeface="Times New Roman" panose="02020603050405020304" pitchFamily="18" charset="0"/>
                  <a:cs typeface="Times New Roman" panose="02020603050405020304" pitchFamily="18" charset="0"/>
                </a:rPr>
                <a:t>(</a:t>
              </a:r>
              <a:r>
                <a:rPr lang="zh-CN" altLang="en-US" sz="1600" dirty="0">
                  <a:solidFill>
                    <a:srgbClr val="0070C0"/>
                  </a:solidFill>
                  <a:latin typeface="Times New Roman" panose="02020603050405020304" pitchFamily="18" charset="0"/>
                  <a:cs typeface="Times New Roman" panose="02020603050405020304" pitchFamily="18" charset="0"/>
                </a:rPr>
                <a:t>声学特征</a:t>
              </a:r>
              <a:r>
                <a:rPr lang="en-US" altLang="zh-CN" sz="1600" dirty="0">
                  <a:solidFill>
                    <a:srgbClr val="0070C0"/>
                  </a:solidFill>
                  <a:latin typeface="Times New Roman" panose="02020603050405020304" pitchFamily="18" charset="0"/>
                  <a:cs typeface="Times New Roman" panose="02020603050405020304" pitchFamily="18" charset="0"/>
                </a:rPr>
                <a:t>)</a:t>
              </a:r>
              <a:endParaRPr lang="zh-CN" altLang="en-US" sz="1600" baseline="-25000" dirty="0">
                <a:solidFill>
                  <a:srgbClr val="0070C0"/>
                </a:solidFill>
                <a:latin typeface="Times New Roman" panose="02020603050405020304" pitchFamily="18" charset="0"/>
                <a:cs typeface="Times New Roman" panose="02020603050405020304" pitchFamily="18" charset="0"/>
              </a:endParaRPr>
            </a:p>
          </p:txBody>
        </p:sp>
        <p:sp>
          <p:nvSpPr>
            <p:cNvPr id="10" name="文本框 29">
              <a:extLst>
                <a:ext uri="{FF2B5EF4-FFF2-40B4-BE49-F238E27FC236}">
                  <a16:creationId xmlns:a16="http://schemas.microsoft.com/office/drawing/2014/main" id="{45F2A3E3-505C-470C-AEE2-5BED18F811DC}"/>
                </a:ext>
              </a:extLst>
            </p:cNvPr>
            <p:cNvSpPr txBox="1"/>
            <p:nvPr/>
          </p:nvSpPr>
          <p:spPr>
            <a:xfrm>
              <a:off x="3927157" y="5409340"/>
              <a:ext cx="333746"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O</a:t>
              </a:r>
              <a:r>
                <a:rPr lang="en-US" altLang="zh-CN" sz="1100" baseline="-25000" dirty="0">
                  <a:latin typeface="Times New Roman" panose="02020603050405020304" pitchFamily="18" charset="0"/>
                  <a:cs typeface="Times New Roman" panose="02020603050405020304" pitchFamily="18" charset="0"/>
                </a:rPr>
                <a:t>2</a:t>
              </a:r>
              <a:endParaRPr lang="zh-CN" altLang="en-US" sz="1100" baseline="-25000" dirty="0">
                <a:latin typeface="Times New Roman" panose="02020603050405020304" pitchFamily="18" charset="0"/>
                <a:cs typeface="Times New Roman" panose="02020603050405020304" pitchFamily="18" charset="0"/>
              </a:endParaRPr>
            </a:p>
          </p:txBody>
        </p:sp>
        <p:sp>
          <p:nvSpPr>
            <p:cNvPr id="11" name="文本框 30">
              <a:extLst>
                <a:ext uri="{FF2B5EF4-FFF2-40B4-BE49-F238E27FC236}">
                  <a16:creationId xmlns:a16="http://schemas.microsoft.com/office/drawing/2014/main" id="{B265F1AA-F389-4A0E-B340-DAA12F1A153E}"/>
                </a:ext>
              </a:extLst>
            </p:cNvPr>
            <p:cNvSpPr txBox="1"/>
            <p:nvPr/>
          </p:nvSpPr>
          <p:spPr>
            <a:xfrm>
              <a:off x="4105123" y="5409340"/>
              <a:ext cx="333746"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O</a:t>
              </a:r>
              <a:r>
                <a:rPr lang="en-US" altLang="zh-CN" sz="1100" baseline="-25000" dirty="0">
                  <a:latin typeface="Times New Roman" panose="02020603050405020304" pitchFamily="18" charset="0"/>
                  <a:cs typeface="Times New Roman" panose="02020603050405020304" pitchFamily="18" charset="0"/>
                </a:rPr>
                <a:t>3</a:t>
              </a:r>
              <a:endParaRPr lang="zh-CN" altLang="en-US" sz="1100" baseline="-25000" dirty="0">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E1B3719D-E4E6-40C5-9D64-8B46720D5949}"/>
                </a:ext>
              </a:extLst>
            </p:cNvPr>
            <p:cNvSpPr/>
            <p:nvPr/>
          </p:nvSpPr>
          <p:spPr>
            <a:xfrm>
              <a:off x="5386881" y="5325350"/>
              <a:ext cx="164717" cy="388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B67E751-2F62-4FDB-BD39-9912A484959A}"/>
                </a:ext>
              </a:extLst>
            </p:cNvPr>
            <p:cNvSpPr/>
            <p:nvPr/>
          </p:nvSpPr>
          <p:spPr>
            <a:xfrm>
              <a:off x="5564069" y="5325350"/>
              <a:ext cx="164717" cy="388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43">
              <a:extLst>
                <a:ext uri="{FF2B5EF4-FFF2-40B4-BE49-F238E27FC236}">
                  <a16:creationId xmlns:a16="http://schemas.microsoft.com/office/drawing/2014/main" id="{45DD21DE-DC7A-4FD2-8036-4436E6838BA5}"/>
                </a:ext>
              </a:extLst>
            </p:cNvPr>
            <p:cNvSpPr txBox="1"/>
            <p:nvPr/>
          </p:nvSpPr>
          <p:spPr>
            <a:xfrm>
              <a:off x="5502382" y="5409340"/>
              <a:ext cx="344966"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O</a:t>
              </a:r>
              <a:r>
                <a:rPr lang="en-US" altLang="zh-CN" sz="1100" baseline="-25000" dirty="0">
                  <a:latin typeface="Times New Roman" panose="02020603050405020304" pitchFamily="18" charset="0"/>
                  <a:cs typeface="Times New Roman" panose="02020603050405020304" pitchFamily="18" charset="0"/>
                </a:rPr>
                <a:t>T</a:t>
              </a:r>
              <a:endParaRPr lang="zh-CN" altLang="en-US" sz="1100" baseline="-25000" dirty="0">
                <a:latin typeface="Times New Roman" panose="02020603050405020304" pitchFamily="18" charset="0"/>
                <a:cs typeface="Times New Roman" panose="02020603050405020304" pitchFamily="18" charset="0"/>
              </a:endParaRPr>
            </a:p>
          </p:txBody>
        </p:sp>
        <p:pic>
          <p:nvPicPr>
            <p:cNvPr id="15" name="Picture 2">
              <a:extLst>
                <a:ext uri="{FF2B5EF4-FFF2-40B4-BE49-F238E27FC236}">
                  <a16:creationId xmlns:a16="http://schemas.microsoft.com/office/drawing/2014/main" id="{BA5B8695-70F9-40E2-B4D2-369A65FA8317}"/>
                </a:ext>
              </a:extLst>
            </p:cNvPr>
            <p:cNvPicPr>
              <a:picLocks noChangeAspect="1" noChangeArrowheads="1"/>
            </p:cNvPicPr>
            <p:nvPr/>
          </p:nvPicPr>
          <p:blipFill rotWithShape="1">
            <a:blip r:embed="rId2"/>
            <a:srcRect t="10867" b="7049"/>
            <a:stretch/>
          </p:blipFill>
          <p:spPr bwMode="auto">
            <a:xfrm>
              <a:off x="3067315" y="5935918"/>
              <a:ext cx="3653916" cy="805450"/>
            </a:xfrm>
            <a:prstGeom prst="rect">
              <a:avLst/>
            </a:prstGeom>
            <a:noFill/>
            <a:ln w="9525">
              <a:noFill/>
              <a:miter lim="800000"/>
              <a:headEnd/>
              <a:tailEnd/>
            </a:ln>
          </p:spPr>
        </p:pic>
        <p:sp>
          <p:nvSpPr>
            <p:cNvPr id="16" name="下箭头 36">
              <a:extLst>
                <a:ext uri="{FF2B5EF4-FFF2-40B4-BE49-F238E27FC236}">
                  <a16:creationId xmlns:a16="http://schemas.microsoft.com/office/drawing/2014/main" id="{C497A88A-2540-4BEF-A736-4CE8F72266FA}"/>
                </a:ext>
              </a:extLst>
            </p:cNvPr>
            <p:cNvSpPr/>
            <p:nvPr/>
          </p:nvSpPr>
          <p:spPr>
            <a:xfrm rot="10800000">
              <a:off x="4626791" y="5518626"/>
              <a:ext cx="227766" cy="39528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Oval 8">
              <a:extLst>
                <a:ext uri="{FF2B5EF4-FFF2-40B4-BE49-F238E27FC236}">
                  <a16:creationId xmlns:a16="http://schemas.microsoft.com/office/drawing/2014/main" id="{351C34CB-7E94-4AA3-B220-235565C28D2F}"/>
                </a:ext>
              </a:extLst>
            </p:cNvPr>
            <p:cNvSpPr>
              <a:spLocks noChangeArrowheads="1"/>
            </p:cNvSpPr>
            <p:nvPr/>
          </p:nvSpPr>
          <p:spPr bwMode="auto">
            <a:xfrm>
              <a:off x="1313649" y="1458063"/>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8" name="Oval 9">
              <a:extLst>
                <a:ext uri="{FF2B5EF4-FFF2-40B4-BE49-F238E27FC236}">
                  <a16:creationId xmlns:a16="http://schemas.microsoft.com/office/drawing/2014/main" id="{33394ADF-056B-452E-ACD8-248076C07796}"/>
                </a:ext>
              </a:extLst>
            </p:cNvPr>
            <p:cNvSpPr>
              <a:spLocks noChangeAspect="1" noChangeArrowheads="1"/>
            </p:cNvSpPr>
            <p:nvPr/>
          </p:nvSpPr>
          <p:spPr bwMode="auto">
            <a:xfrm>
              <a:off x="1425413" y="1099451"/>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9" name="Line 11">
              <a:extLst>
                <a:ext uri="{FF2B5EF4-FFF2-40B4-BE49-F238E27FC236}">
                  <a16:creationId xmlns:a16="http://schemas.microsoft.com/office/drawing/2014/main" id="{7D486D1B-3D6B-4383-9DDD-323B04E5FBA8}"/>
                </a:ext>
              </a:extLst>
            </p:cNvPr>
            <p:cNvSpPr>
              <a:spLocks noChangeShapeType="1"/>
            </p:cNvSpPr>
            <p:nvPr/>
          </p:nvSpPr>
          <p:spPr bwMode="auto">
            <a:xfrm flipV="1">
              <a:off x="1654565" y="1243467"/>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0" name="Oval 8">
              <a:extLst>
                <a:ext uri="{FF2B5EF4-FFF2-40B4-BE49-F238E27FC236}">
                  <a16:creationId xmlns:a16="http://schemas.microsoft.com/office/drawing/2014/main" id="{5B384298-FDCD-44E7-BA5E-F301BAC7FC48}"/>
                </a:ext>
              </a:extLst>
            </p:cNvPr>
            <p:cNvSpPr>
              <a:spLocks noChangeArrowheads="1"/>
            </p:cNvSpPr>
            <p:nvPr/>
          </p:nvSpPr>
          <p:spPr bwMode="auto">
            <a:xfrm>
              <a:off x="2033729" y="1468002"/>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1" name="Oval 9">
              <a:extLst>
                <a:ext uri="{FF2B5EF4-FFF2-40B4-BE49-F238E27FC236}">
                  <a16:creationId xmlns:a16="http://schemas.microsoft.com/office/drawing/2014/main" id="{5D945955-7F63-4152-8C52-460AD3DF3CB5}"/>
                </a:ext>
              </a:extLst>
            </p:cNvPr>
            <p:cNvSpPr>
              <a:spLocks noChangeAspect="1" noChangeArrowheads="1"/>
            </p:cNvSpPr>
            <p:nvPr/>
          </p:nvSpPr>
          <p:spPr bwMode="auto">
            <a:xfrm>
              <a:off x="2136531" y="1109350"/>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2" name="Line 11">
              <a:extLst>
                <a:ext uri="{FF2B5EF4-FFF2-40B4-BE49-F238E27FC236}">
                  <a16:creationId xmlns:a16="http://schemas.microsoft.com/office/drawing/2014/main" id="{4154BA6B-0E2A-42CB-B46D-A4C42D1F42AA}"/>
                </a:ext>
              </a:extLst>
            </p:cNvPr>
            <p:cNvSpPr>
              <a:spLocks noChangeShapeType="1"/>
            </p:cNvSpPr>
            <p:nvPr/>
          </p:nvSpPr>
          <p:spPr bwMode="auto">
            <a:xfrm flipV="1">
              <a:off x="2375622" y="1253366"/>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3" name="Oval 8">
              <a:extLst>
                <a:ext uri="{FF2B5EF4-FFF2-40B4-BE49-F238E27FC236}">
                  <a16:creationId xmlns:a16="http://schemas.microsoft.com/office/drawing/2014/main" id="{18AECDCF-1D79-484E-86D9-DF71A28DEB30}"/>
                </a:ext>
              </a:extLst>
            </p:cNvPr>
            <p:cNvSpPr>
              <a:spLocks noChangeArrowheads="1"/>
            </p:cNvSpPr>
            <p:nvPr/>
          </p:nvSpPr>
          <p:spPr bwMode="auto">
            <a:xfrm>
              <a:off x="2753857" y="1468002"/>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4" name="Oval 9">
              <a:extLst>
                <a:ext uri="{FF2B5EF4-FFF2-40B4-BE49-F238E27FC236}">
                  <a16:creationId xmlns:a16="http://schemas.microsoft.com/office/drawing/2014/main" id="{930E4E14-9524-40D7-B043-41B19DB64C1F}"/>
                </a:ext>
              </a:extLst>
            </p:cNvPr>
            <p:cNvSpPr>
              <a:spLocks noChangeAspect="1" noChangeArrowheads="1"/>
            </p:cNvSpPr>
            <p:nvPr/>
          </p:nvSpPr>
          <p:spPr bwMode="auto">
            <a:xfrm>
              <a:off x="2864819" y="1112305"/>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5" name="Line 11">
              <a:extLst>
                <a:ext uri="{FF2B5EF4-FFF2-40B4-BE49-F238E27FC236}">
                  <a16:creationId xmlns:a16="http://schemas.microsoft.com/office/drawing/2014/main" id="{D6E11B1D-F566-431C-9B1C-51985CA97360}"/>
                </a:ext>
              </a:extLst>
            </p:cNvPr>
            <p:cNvSpPr>
              <a:spLocks noChangeShapeType="1"/>
            </p:cNvSpPr>
            <p:nvPr/>
          </p:nvSpPr>
          <p:spPr bwMode="auto">
            <a:xfrm flipV="1">
              <a:off x="3103910" y="1256321"/>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6" name="Oval 8">
              <a:extLst>
                <a:ext uri="{FF2B5EF4-FFF2-40B4-BE49-F238E27FC236}">
                  <a16:creationId xmlns:a16="http://schemas.microsoft.com/office/drawing/2014/main" id="{A0332A50-D31A-42A4-BE3B-775CE56B3483}"/>
                </a:ext>
              </a:extLst>
            </p:cNvPr>
            <p:cNvSpPr>
              <a:spLocks noChangeArrowheads="1"/>
            </p:cNvSpPr>
            <p:nvPr/>
          </p:nvSpPr>
          <p:spPr bwMode="auto">
            <a:xfrm>
              <a:off x="3473937" y="1497819"/>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7" name="Oval 8">
              <a:extLst>
                <a:ext uri="{FF2B5EF4-FFF2-40B4-BE49-F238E27FC236}">
                  <a16:creationId xmlns:a16="http://schemas.microsoft.com/office/drawing/2014/main" id="{05362FD5-23CB-4A01-AC98-5D6A87C93D17}"/>
                </a:ext>
              </a:extLst>
            </p:cNvPr>
            <p:cNvSpPr>
              <a:spLocks noChangeArrowheads="1"/>
            </p:cNvSpPr>
            <p:nvPr/>
          </p:nvSpPr>
          <p:spPr bwMode="auto">
            <a:xfrm>
              <a:off x="593569" y="1458111"/>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8" name="Line 10">
              <a:extLst>
                <a:ext uri="{FF2B5EF4-FFF2-40B4-BE49-F238E27FC236}">
                  <a16:creationId xmlns:a16="http://schemas.microsoft.com/office/drawing/2014/main" id="{8734C375-B369-4B89-9BF5-25347E099C18}"/>
                </a:ext>
              </a:extLst>
            </p:cNvPr>
            <p:cNvSpPr>
              <a:spLocks noChangeShapeType="1"/>
            </p:cNvSpPr>
            <p:nvPr/>
          </p:nvSpPr>
          <p:spPr bwMode="auto">
            <a:xfrm>
              <a:off x="1025617" y="1677750"/>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9" name="Line 10">
              <a:extLst>
                <a:ext uri="{FF2B5EF4-FFF2-40B4-BE49-F238E27FC236}">
                  <a16:creationId xmlns:a16="http://schemas.microsoft.com/office/drawing/2014/main" id="{DC0B5185-DC56-466F-9677-137B51A529C9}"/>
                </a:ext>
              </a:extLst>
            </p:cNvPr>
            <p:cNvSpPr>
              <a:spLocks noChangeShapeType="1"/>
            </p:cNvSpPr>
            <p:nvPr/>
          </p:nvSpPr>
          <p:spPr bwMode="auto">
            <a:xfrm>
              <a:off x="1745697" y="1674087"/>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0" name="Line 10">
              <a:extLst>
                <a:ext uri="{FF2B5EF4-FFF2-40B4-BE49-F238E27FC236}">
                  <a16:creationId xmlns:a16="http://schemas.microsoft.com/office/drawing/2014/main" id="{90016287-179F-4F3A-B579-E6126A2F3E22}"/>
                </a:ext>
              </a:extLst>
            </p:cNvPr>
            <p:cNvSpPr>
              <a:spLocks noChangeShapeType="1"/>
            </p:cNvSpPr>
            <p:nvPr/>
          </p:nvSpPr>
          <p:spPr bwMode="auto">
            <a:xfrm>
              <a:off x="2465777" y="1697628"/>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1" name="Line 10">
              <a:extLst>
                <a:ext uri="{FF2B5EF4-FFF2-40B4-BE49-F238E27FC236}">
                  <a16:creationId xmlns:a16="http://schemas.microsoft.com/office/drawing/2014/main" id="{54348B6C-821F-40AB-A249-4A67491AC968}"/>
                </a:ext>
              </a:extLst>
            </p:cNvPr>
            <p:cNvSpPr>
              <a:spLocks noChangeShapeType="1"/>
            </p:cNvSpPr>
            <p:nvPr/>
          </p:nvSpPr>
          <p:spPr bwMode="auto">
            <a:xfrm>
              <a:off x="3185889" y="1703904"/>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2" name="TextBox 183">
              <a:extLst>
                <a:ext uri="{FF2B5EF4-FFF2-40B4-BE49-F238E27FC236}">
                  <a16:creationId xmlns:a16="http://schemas.microsoft.com/office/drawing/2014/main" id="{F5888680-2CC8-4956-9958-6D276FA0C196}"/>
                </a:ext>
              </a:extLst>
            </p:cNvPr>
            <p:cNvSpPr txBox="1"/>
            <p:nvPr/>
          </p:nvSpPr>
          <p:spPr>
            <a:xfrm>
              <a:off x="1328516" y="1451236"/>
              <a:ext cx="360996" cy="369332"/>
            </a:xfrm>
            <a:prstGeom prst="rect">
              <a:avLst/>
            </a:prstGeom>
            <a:noFill/>
          </p:spPr>
          <p:txBody>
            <a:bodyPr wrap="none" rtlCol="0">
              <a:spAutoFit/>
            </a:bodyPr>
            <a:lstStyle/>
            <a:p>
              <a:r>
                <a:rPr lang="en-US" altLang="zh-CN" dirty="0"/>
                <a:t>s</a:t>
              </a:r>
              <a:r>
                <a:rPr lang="en-US" altLang="zh-CN" baseline="-25000" dirty="0"/>
                <a:t>2</a:t>
              </a:r>
              <a:endParaRPr lang="zh-CN" altLang="en-US" baseline="-25000" dirty="0"/>
            </a:p>
          </p:txBody>
        </p:sp>
        <p:sp>
          <p:nvSpPr>
            <p:cNvPr id="33" name="TextBox 184">
              <a:extLst>
                <a:ext uri="{FF2B5EF4-FFF2-40B4-BE49-F238E27FC236}">
                  <a16:creationId xmlns:a16="http://schemas.microsoft.com/office/drawing/2014/main" id="{BE85D5C6-4B8C-4902-BB30-CF56375E880D}"/>
                </a:ext>
              </a:extLst>
            </p:cNvPr>
            <p:cNvSpPr txBox="1"/>
            <p:nvPr/>
          </p:nvSpPr>
          <p:spPr>
            <a:xfrm>
              <a:off x="2062353" y="1484784"/>
              <a:ext cx="360996" cy="369332"/>
            </a:xfrm>
            <a:prstGeom prst="rect">
              <a:avLst/>
            </a:prstGeom>
            <a:noFill/>
          </p:spPr>
          <p:txBody>
            <a:bodyPr wrap="none" rtlCol="0">
              <a:spAutoFit/>
            </a:bodyPr>
            <a:lstStyle/>
            <a:p>
              <a:r>
                <a:rPr lang="en-US" altLang="zh-CN" dirty="0"/>
                <a:t>s</a:t>
              </a:r>
              <a:r>
                <a:rPr lang="en-US" altLang="zh-CN" baseline="-25000" dirty="0"/>
                <a:t>3</a:t>
              </a:r>
              <a:endParaRPr lang="zh-CN" altLang="en-US" baseline="-25000" dirty="0"/>
            </a:p>
          </p:txBody>
        </p:sp>
        <p:sp>
          <p:nvSpPr>
            <p:cNvPr id="34" name="TextBox 185">
              <a:extLst>
                <a:ext uri="{FF2B5EF4-FFF2-40B4-BE49-F238E27FC236}">
                  <a16:creationId xmlns:a16="http://schemas.microsoft.com/office/drawing/2014/main" id="{E7DF105E-667D-45FB-B7A5-8956C0B1FD06}"/>
                </a:ext>
              </a:extLst>
            </p:cNvPr>
            <p:cNvSpPr txBox="1"/>
            <p:nvPr/>
          </p:nvSpPr>
          <p:spPr>
            <a:xfrm>
              <a:off x="2757107" y="1484784"/>
              <a:ext cx="360996" cy="369332"/>
            </a:xfrm>
            <a:prstGeom prst="rect">
              <a:avLst/>
            </a:prstGeom>
            <a:noFill/>
          </p:spPr>
          <p:txBody>
            <a:bodyPr wrap="none" rtlCol="0">
              <a:spAutoFit/>
            </a:bodyPr>
            <a:lstStyle/>
            <a:p>
              <a:r>
                <a:rPr lang="en-US" altLang="zh-CN" dirty="0"/>
                <a:t>s</a:t>
              </a:r>
              <a:r>
                <a:rPr lang="en-US" altLang="zh-CN" baseline="-25000" dirty="0"/>
                <a:t>4</a:t>
              </a:r>
              <a:endParaRPr lang="zh-CN" altLang="en-US" baseline="-25000" dirty="0"/>
            </a:p>
          </p:txBody>
        </p:sp>
        <p:sp>
          <p:nvSpPr>
            <p:cNvPr id="35" name="TextBox 186">
              <a:extLst>
                <a:ext uri="{FF2B5EF4-FFF2-40B4-BE49-F238E27FC236}">
                  <a16:creationId xmlns:a16="http://schemas.microsoft.com/office/drawing/2014/main" id="{F703C5CC-8905-4ED2-BBBB-4D666411B46B}"/>
                </a:ext>
              </a:extLst>
            </p:cNvPr>
            <p:cNvSpPr txBox="1"/>
            <p:nvPr/>
          </p:nvSpPr>
          <p:spPr>
            <a:xfrm>
              <a:off x="605827" y="1458081"/>
              <a:ext cx="360996" cy="369332"/>
            </a:xfrm>
            <a:prstGeom prst="rect">
              <a:avLst/>
            </a:prstGeom>
            <a:noFill/>
          </p:spPr>
          <p:txBody>
            <a:bodyPr wrap="none" rtlCol="0">
              <a:spAutoFit/>
            </a:bodyPr>
            <a:lstStyle/>
            <a:p>
              <a:r>
                <a:rPr lang="en-US" altLang="zh-CN" dirty="0"/>
                <a:t>s</a:t>
              </a:r>
              <a:r>
                <a:rPr lang="en-US" altLang="zh-CN" baseline="-25000" dirty="0"/>
                <a:t>1</a:t>
              </a:r>
              <a:endParaRPr lang="zh-CN" altLang="en-US" baseline="-25000" dirty="0"/>
            </a:p>
          </p:txBody>
        </p:sp>
        <p:sp>
          <p:nvSpPr>
            <p:cNvPr id="36" name="TextBox 187">
              <a:extLst>
                <a:ext uri="{FF2B5EF4-FFF2-40B4-BE49-F238E27FC236}">
                  <a16:creationId xmlns:a16="http://schemas.microsoft.com/office/drawing/2014/main" id="{F96BA750-A0F1-4DFB-8B62-5CE136A4E5D2}"/>
                </a:ext>
              </a:extLst>
            </p:cNvPr>
            <p:cNvSpPr txBox="1"/>
            <p:nvPr/>
          </p:nvSpPr>
          <p:spPr>
            <a:xfrm>
              <a:off x="3491880" y="1495417"/>
              <a:ext cx="360996" cy="369332"/>
            </a:xfrm>
            <a:prstGeom prst="rect">
              <a:avLst/>
            </a:prstGeom>
            <a:noFill/>
          </p:spPr>
          <p:txBody>
            <a:bodyPr wrap="none" rtlCol="0">
              <a:spAutoFit/>
            </a:bodyPr>
            <a:lstStyle/>
            <a:p>
              <a:r>
                <a:rPr lang="en-US" altLang="zh-CN" dirty="0"/>
                <a:t>s</a:t>
              </a:r>
              <a:r>
                <a:rPr lang="en-US" altLang="zh-CN" baseline="-25000" dirty="0"/>
                <a:t>5</a:t>
              </a:r>
              <a:endParaRPr lang="zh-CN" altLang="en-US" baseline="-25000" dirty="0"/>
            </a:p>
          </p:txBody>
        </p:sp>
        <p:sp>
          <p:nvSpPr>
            <p:cNvPr id="37" name="Oval 8">
              <a:extLst>
                <a:ext uri="{FF2B5EF4-FFF2-40B4-BE49-F238E27FC236}">
                  <a16:creationId xmlns:a16="http://schemas.microsoft.com/office/drawing/2014/main" id="{F64E4965-E794-4C80-8EF9-4D6F06CD344C}"/>
                </a:ext>
              </a:extLst>
            </p:cNvPr>
            <p:cNvSpPr>
              <a:spLocks noChangeArrowheads="1"/>
            </p:cNvSpPr>
            <p:nvPr/>
          </p:nvSpPr>
          <p:spPr bwMode="auto">
            <a:xfrm>
              <a:off x="6238817" y="1458063"/>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8" name="Oval 9">
              <a:extLst>
                <a:ext uri="{FF2B5EF4-FFF2-40B4-BE49-F238E27FC236}">
                  <a16:creationId xmlns:a16="http://schemas.microsoft.com/office/drawing/2014/main" id="{21665F8F-D8AF-4621-A223-204EE6BC9439}"/>
                </a:ext>
              </a:extLst>
            </p:cNvPr>
            <p:cNvSpPr>
              <a:spLocks noChangeAspect="1" noChangeArrowheads="1"/>
            </p:cNvSpPr>
            <p:nvPr/>
          </p:nvSpPr>
          <p:spPr bwMode="auto">
            <a:xfrm>
              <a:off x="6350581" y="1099451"/>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9" name="Line 11">
              <a:extLst>
                <a:ext uri="{FF2B5EF4-FFF2-40B4-BE49-F238E27FC236}">
                  <a16:creationId xmlns:a16="http://schemas.microsoft.com/office/drawing/2014/main" id="{7EDBA45F-1AA5-4BFE-B7DC-6320933E6C25}"/>
                </a:ext>
              </a:extLst>
            </p:cNvPr>
            <p:cNvSpPr>
              <a:spLocks noChangeShapeType="1"/>
            </p:cNvSpPr>
            <p:nvPr/>
          </p:nvSpPr>
          <p:spPr bwMode="auto">
            <a:xfrm flipV="1">
              <a:off x="6579733" y="1243467"/>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0" name="Oval 8">
              <a:extLst>
                <a:ext uri="{FF2B5EF4-FFF2-40B4-BE49-F238E27FC236}">
                  <a16:creationId xmlns:a16="http://schemas.microsoft.com/office/drawing/2014/main" id="{8DCF94D2-E141-4F59-90AB-DD9462508950}"/>
                </a:ext>
              </a:extLst>
            </p:cNvPr>
            <p:cNvSpPr>
              <a:spLocks noChangeArrowheads="1"/>
            </p:cNvSpPr>
            <p:nvPr/>
          </p:nvSpPr>
          <p:spPr bwMode="auto">
            <a:xfrm>
              <a:off x="6958897" y="1468002"/>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1" name="Oval 9">
              <a:extLst>
                <a:ext uri="{FF2B5EF4-FFF2-40B4-BE49-F238E27FC236}">
                  <a16:creationId xmlns:a16="http://schemas.microsoft.com/office/drawing/2014/main" id="{90908047-C4C1-40AC-B5AE-9C0D79839FB2}"/>
                </a:ext>
              </a:extLst>
            </p:cNvPr>
            <p:cNvSpPr>
              <a:spLocks noChangeAspect="1" noChangeArrowheads="1"/>
            </p:cNvSpPr>
            <p:nvPr/>
          </p:nvSpPr>
          <p:spPr bwMode="auto">
            <a:xfrm>
              <a:off x="7061699" y="1109350"/>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2" name="Line 11">
              <a:extLst>
                <a:ext uri="{FF2B5EF4-FFF2-40B4-BE49-F238E27FC236}">
                  <a16:creationId xmlns:a16="http://schemas.microsoft.com/office/drawing/2014/main" id="{C48BD23D-505D-4551-BB6F-834658B4319F}"/>
                </a:ext>
              </a:extLst>
            </p:cNvPr>
            <p:cNvSpPr>
              <a:spLocks noChangeShapeType="1"/>
            </p:cNvSpPr>
            <p:nvPr/>
          </p:nvSpPr>
          <p:spPr bwMode="auto">
            <a:xfrm flipV="1">
              <a:off x="7300790" y="1253366"/>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3" name="Oval 8">
              <a:extLst>
                <a:ext uri="{FF2B5EF4-FFF2-40B4-BE49-F238E27FC236}">
                  <a16:creationId xmlns:a16="http://schemas.microsoft.com/office/drawing/2014/main" id="{BCFD0E9F-8D1B-4C2B-88B5-DAC6D2AA5E44}"/>
                </a:ext>
              </a:extLst>
            </p:cNvPr>
            <p:cNvSpPr>
              <a:spLocks noChangeArrowheads="1"/>
            </p:cNvSpPr>
            <p:nvPr/>
          </p:nvSpPr>
          <p:spPr bwMode="auto">
            <a:xfrm>
              <a:off x="7679025" y="1468002"/>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4" name="Oval 9">
              <a:extLst>
                <a:ext uri="{FF2B5EF4-FFF2-40B4-BE49-F238E27FC236}">
                  <a16:creationId xmlns:a16="http://schemas.microsoft.com/office/drawing/2014/main" id="{D1939478-D3A2-4CB9-9801-91D6B6975B6D}"/>
                </a:ext>
              </a:extLst>
            </p:cNvPr>
            <p:cNvSpPr>
              <a:spLocks noChangeAspect="1" noChangeArrowheads="1"/>
            </p:cNvSpPr>
            <p:nvPr/>
          </p:nvSpPr>
          <p:spPr bwMode="auto">
            <a:xfrm>
              <a:off x="7789987" y="1112305"/>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5" name="Line 11">
              <a:extLst>
                <a:ext uri="{FF2B5EF4-FFF2-40B4-BE49-F238E27FC236}">
                  <a16:creationId xmlns:a16="http://schemas.microsoft.com/office/drawing/2014/main" id="{B94EC638-2185-4BDC-BC02-BBA6F212F59B}"/>
                </a:ext>
              </a:extLst>
            </p:cNvPr>
            <p:cNvSpPr>
              <a:spLocks noChangeShapeType="1"/>
            </p:cNvSpPr>
            <p:nvPr/>
          </p:nvSpPr>
          <p:spPr bwMode="auto">
            <a:xfrm flipV="1">
              <a:off x="8029078" y="1256321"/>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6" name="Oval 8">
              <a:extLst>
                <a:ext uri="{FF2B5EF4-FFF2-40B4-BE49-F238E27FC236}">
                  <a16:creationId xmlns:a16="http://schemas.microsoft.com/office/drawing/2014/main" id="{AC313BAA-6AB7-45A3-B7EB-A200AAEA8D01}"/>
                </a:ext>
              </a:extLst>
            </p:cNvPr>
            <p:cNvSpPr>
              <a:spLocks noChangeArrowheads="1"/>
            </p:cNvSpPr>
            <p:nvPr/>
          </p:nvSpPr>
          <p:spPr bwMode="auto">
            <a:xfrm>
              <a:off x="8399105" y="1497819"/>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7" name="Oval 8">
              <a:extLst>
                <a:ext uri="{FF2B5EF4-FFF2-40B4-BE49-F238E27FC236}">
                  <a16:creationId xmlns:a16="http://schemas.microsoft.com/office/drawing/2014/main" id="{C62F8FE8-E76D-4A27-9300-96F7944A68E7}"/>
                </a:ext>
              </a:extLst>
            </p:cNvPr>
            <p:cNvSpPr>
              <a:spLocks noChangeArrowheads="1"/>
            </p:cNvSpPr>
            <p:nvPr/>
          </p:nvSpPr>
          <p:spPr bwMode="auto">
            <a:xfrm>
              <a:off x="5518737" y="1458111"/>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8" name="Line 10">
              <a:extLst>
                <a:ext uri="{FF2B5EF4-FFF2-40B4-BE49-F238E27FC236}">
                  <a16:creationId xmlns:a16="http://schemas.microsoft.com/office/drawing/2014/main" id="{AA408686-9661-484C-AEB6-703DFCFCFC24}"/>
                </a:ext>
              </a:extLst>
            </p:cNvPr>
            <p:cNvSpPr>
              <a:spLocks noChangeShapeType="1"/>
            </p:cNvSpPr>
            <p:nvPr/>
          </p:nvSpPr>
          <p:spPr bwMode="auto">
            <a:xfrm>
              <a:off x="5950785" y="1677750"/>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9" name="Line 10">
              <a:extLst>
                <a:ext uri="{FF2B5EF4-FFF2-40B4-BE49-F238E27FC236}">
                  <a16:creationId xmlns:a16="http://schemas.microsoft.com/office/drawing/2014/main" id="{1E66FDAC-A2DF-4C47-94A0-1CBFDE1D455F}"/>
                </a:ext>
              </a:extLst>
            </p:cNvPr>
            <p:cNvSpPr>
              <a:spLocks noChangeShapeType="1"/>
            </p:cNvSpPr>
            <p:nvPr/>
          </p:nvSpPr>
          <p:spPr bwMode="auto">
            <a:xfrm>
              <a:off x="6670865" y="1674087"/>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0" name="Line 10">
              <a:extLst>
                <a:ext uri="{FF2B5EF4-FFF2-40B4-BE49-F238E27FC236}">
                  <a16:creationId xmlns:a16="http://schemas.microsoft.com/office/drawing/2014/main" id="{EA672276-6A0C-4B88-A027-DD7E89CF9E6E}"/>
                </a:ext>
              </a:extLst>
            </p:cNvPr>
            <p:cNvSpPr>
              <a:spLocks noChangeShapeType="1"/>
            </p:cNvSpPr>
            <p:nvPr/>
          </p:nvSpPr>
          <p:spPr bwMode="auto">
            <a:xfrm>
              <a:off x="7390945" y="1697628"/>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1" name="Line 10">
              <a:extLst>
                <a:ext uri="{FF2B5EF4-FFF2-40B4-BE49-F238E27FC236}">
                  <a16:creationId xmlns:a16="http://schemas.microsoft.com/office/drawing/2014/main" id="{D5113ECA-129C-4AE9-886A-67EB1CE04948}"/>
                </a:ext>
              </a:extLst>
            </p:cNvPr>
            <p:cNvSpPr>
              <a:spLocks noChangeShapeType="1"/>
            </p:cNvSpPr>
            <p:nvPr/>
          </p:nvSpPr>
          <p:spPr bwMode="auto">
            <a:xfrm>
              <a:off x="8111057" y="1703904"/>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2" name="TextBox 203">
              <a:extLst>
                <a:ext uri="{FF2B5EF4-FFF2-40B4-BE49-F238E27FC236}">
                  <a16:creationId xmlns:a16="http://schemas.microsoft.com/office/drawing/2014/main" id="{A5A378EA-9008-4F9F-93F4-75BBE492D1A4}"/>
                </a:ext>
              </a:extLst>
            </p:cNvPr>
            <p:cNvSpPr txBox="1"/>
            <p:nvPr/>
          </p:nvSpPr>
          <p:spPr>
            <a:xfrm>
              <a:off x="6247027" y="1452885"/>
              <a:ext cx="360996" cy="369332"/>
            </a:xfrm>
            <a:prstGeom prst="rect">
              <a:avLst/>
            </a:prstGeom>
            <a:noFill/>
          </p:spPr>
          <p:txBody>
            <a:bodyPr wrap="none" rtlCol="0">
              <a:spAutoFit/>
            </a:bodyPr>
            <a:lstStyle/>
            <a:p>
              <a:r>
                <a:rPr lang="en-US" altLang="zh-CN" dirty="0"/>
                <a:t>s</a:t>
              </a:r>
              <a:r>
                <a:rPr lang="en-US" altLang="zh-CN" baseline="-25000" dirty="0"/>
                <a:t>2</a:t>
              </a:r>
              <a:endParaRPr lang="zh-CN" altLang="en-US" baseline="-25000" dirty="0"/>
            </a:p>
          </p:txBody>
        </p:sp>
        <p:sp>
          <p:nvSpPr>
            <p:cNvPr id="53" name="TextBox 204">
              <a:extLst>
                <a:ext uri="{FF2B5EF4-FFF2-40B4-BE49-F238E27FC236}">
                  <a16:creationId xmlns:a16="http://schemas.microsoft.com/office/drawing/2014/main" id="{81CEE848-D552-468D-B015-18C355E8DDF7}"/>
                </a:ext>
              </a:extLst>
            </p:cNvPr>
            <p:cNvSpPr txBox="1"/>
            <p:nvPr/>
          </p:nvSpPr>
          <p:spPr>
            <a:xfrm>
              <a:off x="6980163" y="1463518"/>
              <a:ext cx="360996" cy="369332"/>
            </a:xfrm>
            <a:prstGeom prst="rect">
              <a:avLst/>
            </a:prstGeom>
            <a:noFill/>
          </p:spPr>
          <p:txBody>
            <a:bodyPr wrap="none" rtlCol="0">
              <a:spAutoFit/>
            </a:bodyPr>
            <a:lstStyle/>
            <a:p>
              <a:r>
                <a:rPr lang="en-US" altLang="zh-CN" dirty="0"/>
                <a:t>s</a:t>
              </a:r>
              <a:r>
                <a:rPr lang="en-US" altLang="zh-CN" baseline="-25000" dirty="0"/>
                <a:t>3</a:t>
              </a:r>
              <a:endParaRPr lang="zh-CN" altLang="en-US" baseline="-25000" dirty="0"/>
            </a:p>
          </p:txBody>
        </p:sp>
        <p:sp>
          <p:nvSpPr>
            <p:cNvPr id="54" name="TextBox 205">
              <a:extLst>
                <a:ext uri="{FF2B5EF4-FFF2-40B4-BE49-F238E27FC236}">
                  <a16:creationId xmlns:a16="http://schemas.microsoft.com/office/drawing/2014/main" id="{E9D2AF20-3BC7-4234-AA4A-F3734256323E}"/>
                </a:ext>
              </a:extLst>
            </p:cNvPr>
            <p:cNvSpPr txBox="1"/>
            <p:nvPr/>
          </p:nvSpPr>
          <p:spPr>
            <a:xfrm>
              <a:off x="7703541" y="1474151"/>
              <a:ext cx="360996" cy="369332"/>
            </a:xfrm>
            <a:prstGeom prst="rect">
              <a:avLst/>
            </a:prstGeom>
            <a:noFill/>
          </p:spPr>
          <p:txBody>
            <a:bodyPr wrap="none" rtlCol="0">
              <a:spAutoFit/>
            </a:bodyPr>
            <a:lstStyle/>
            <a:p>
              <a:r>
                <a:rPr lang="en-US" altLang="zh-CN" dirty="0"/>
                <a:t>s</a:t>
              </a:r>
              <a:r>
                <a:rPr lang="en-US" altLang="zh-CN" baseline="-25000" dirty="0"/>
                <a:t>4</a:t>
              </a:r>
              <a:endParaRPr lang="zh-CN" altLang="en-US" baseline="-25000" dirty="0"/>
            </a:p>
          </p:txBody>
        </p:sp>
        <p:sp>
          <p:nvSpPr>
            <p:cNvPr id="55" name="TextBox 206">
              <a:extLst>
                <a:ext uri="{FF2B5EF4-FFF2-40B4-BE49-F238E27FC236}">
                  <a16:creationId xmlns:a16="http://schemas.microsoft.com/office/drawing/2014/main" id="{DF3DB1A3-58EC-4233-AA88-956D8000465F}"/>
                </a:ext>
              </a:extLst>
            </p:cNvPr>
            <p:cNvSpPr txBox="1"/>
            <p:nvPr/>
          </p:nvSpPr>
          <p:spPr>
            <a:xfrm>
              <a:off x="5529370" y="1474151"/>
              <a:ext cx="360996" cy="369332"/>
            </a:xfrm>
            <a:prstGeom prst="rect">
              <a:avLst/>
            </a:prstGeom>
            <a:noFill/>
          </p:spPr>
          <p:txBody>
            <a:bodyPr wrap="none" rtlCol="0">
              <a:spAutoFit/>
            </a:bodyPr>
            <a:lstStyle/>
            <a:p>
              <a:r>
                <a:rPr lang="en-US" altLang="zh-CN" dirty="0"/>
                <a:t>s</a:t>
              </a:r>
              <a:r>
                <a:rPr lang="en-US" altLang="zh-CN" baseline="-25000" dirty="0"/>
                <a:t>1</a:t>
              </a:r>
              <a:endParaRPr lang="zh-CN" altLang="en-US" baseline="-25000" dirty="0"/>
            </a:p>
          </p:txBody>
        </p:sp>
        <p:sp>
          <p:nvSpPr>
            <p:cNvPr id="56" name="TextBox 207">
              <a:extLst>
                <a:ext uri="{FF2B5EF4-FFF2-40B4-BE49-F238E27FC236}">
                  <a16:creationId xmlns:a16="http://schemas.microsoft.com/office/drawing/2014/main" id="{6AE83834-2F64-4BB8-825E-0422506AD61B}"/>
                </a:ext>
              </a:extLst>
            </p:cNvPr>
            <p:cNvSpPr txBox="1"/>
            <p:nvPr/>
          </p:nvSpPr>
          <p:spPr>
            <a:xfrm>
              <a:off x="8420222" y="1495417"/>
              <a:ext cx="360996" cy="369332"/>
            </a:xfrm>
            <a:prstGeom prst="rect">
              <a:avLst/>
            </a:prstGeom>
            <a:noFill/>
          </p:spPr>
          <p:txBody>
            <a:bodyPr wrap="none" rtlCol="0">
              <a:spAutoFit/>
            </a:bodyPr>
            <a:lstStyle/>
            <a:p>
              <a:r>
                <a:rPr lang="en-US" altLang="zh-CN" dirty="0"/>
                <a:t>s</a:t>
              </a:r>
              <a:r>
                <a:rPr lang="en-US" altLang="zh-CN" baseline="-25000" dirty="0"/>
                <a:t>5</a:t>
              </a:r>
              <a:endParaRPr lang="zh-CN" altLang="en-US" baseline="-25000" dirty="0"/>
            </a:p>
          </p:txBody>
        </p:sp>
        <p:cxnSp>
          <p:nvCxnSpPr>
            <p:cNvPr id="57" name="直接连接符 56">
              <a:extLst>
                <a:ext uri="{FF2B5EF4-FFF2-40B4-BE49-F238E27FC236}">
                  <a16:creationId xmlns:a16="http://schemas.microsoft.com/office/drawing/2014/main" id="{77C31F0E-E36B-4983-8CA5-9983343E3687}"/>
                </a:ext>
              </a:extLst>
            </p:cNvPr>
            <p:cNvCxnSpPr/>
            <p:nvPr/>
          </p:nvCxnSpPr>
          <p:spPr>
            <a:xfrm>
              <a:off x="4045927" y="1713819"/>
              <a:ext cx="1372479"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A68D2C70-D9A5-48BE-99EF-5C6A4D354DEA}"/>
                </a:ext>
              </a:extLst>
            </p:cNvPr>
            <p:cNvSpPr txBox="1"/>
            <p:nvPr/>
          </p:nvSpPr>
          <p:spPr>
            <a:xfrm>
              <a:off x="683568" y="1109350"/>
              <a:ext cx="471604" cy="369332"/>
            </a:xfrm>
            <a:prstGeom prst="rect">
              <a:avLst/>
            </a:prstGeom>
            <a:noFill/>
          </p:spPr>
          <p:txBody>
            <a:bodyPr wrap="none" rtlCol="0">
              <a:spAutoFit/>
            </a:bodyPr>
            <a:lstStyle/>
            <a:p>
              <a:r>
                <a:rPr lang="en-US" altLang="zh-CN" dirty="0"/>
                <a:t>“a”</a:t>
              </a:r>
              <a:endParaRPr lang="zh-CN" altLang="en-US" dirty="0"/>
            </a:p>
          </p:txBody>
        </p:sp>
        <p:sp>
          <p:nvSpPr>
            <p:cNvPr id="59" name="文本框 58">
              <a:extLst>
                <a:ext uri="{FF2B5EF4-FFF2-40B4-BE49-F238E27FC236}">
                  <a16:creationId xmlns:a16="http://schemas.microsoft.com/office/drawing/2014/main" id="{07108361-EA9A-4578-BE2E-60619075F83E}"/>
                </a:ext>
              </a:extLst>
            </p:cNvPr>
            <p:cNvSpPr txBox="1"/>
            <p:nvPr/>
          </p:nvSpPr>
          <p:spPr>
            <a:xfrm>
              <a:off x="5672046" y="1115452"/>
              <a:ext cx="481222" cy="369332"/>
            </a:xfrm>
            <a:prstGeom prst="rect">
              <a:avLst/>
            </a:prstGeom>
            <a:noFill/>
          </p:spPr>
          <p:txBody>
            <a:bodyPr wrap="none" rtlCol="0">
              <a:spAutoFit/>
            </a:bodyPr>
            <a:lstStyle/>
            <a:p>
              <a:r>
                <a:rPr lang="en-US" altLang="zh-CN" dirty="0"/>
                <a:t>“o”</a:t>
              </a:r>
              <a:endParaRPr lang="zh-CN" altLang="en-US" dirty="0"/>
            </a:p>
          </p:txBody>
        </p:sp>
        <p:cxnSp>
          <p:nvCxnSpPr>
            <p:cNvPr id="61" name="连接符: 曲线 60">
              <a:extLst>
                <a:ext uri="{FF2B5EF4-FFF2-40B4-BE49-F238E27FC236}">
                  <a16:creationId xmlns:a16="http://schemas.microsoft.com/office/drawing/2014/main" id="{F8E9F71D-D6AF-4B1E-A96B-6767A7B1A64D}"/>
                </a:ext>
              </a:extLst>
            </p:cNvPr>
            <p:cNvCxnSpPr>
              <a:stCxn id="4" idx="0"/>
              <a:endCxn id="32" idx="2"/>
            </p:cNvCxnSpPr>
            <p:nvPr/>
          </p:nvCxnSpPr>
          <p:spPr>
            <a:xfrm rot="16200000" flipV="1">
              <a:off x="945966" y="2383616"/>
              <a:ext cx="3504782" cy="2378685"/>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63" name="连接符: 曲线 62">
              <a:extLst>
                <a:ext uri="{FF2B5EF4-FFF2-40B4-BE49-F238E27FC236}">
                  <a16:creationId xmlns:a16="http://schemas.microsoft.com/office/drawing/2014/main" id="{33FF3AB0-5D79-4348-BE72-59CF006B4180}"/>
                </a:ext>
              </a:extLst>
            </p:cNvPr>
            <p:cNvCxnSpPr>
              <a:cxnSpLocks/>
              <a:stCxn id="5" idx="0"/>
              <a:endCxn id="32" idx="2"/>
            </p:cNvCxnSpPr>
            <p:nvPr/>
          </p:nvCxnSpPr>
          <p:spPr>
            <a:xfrm rot="16200000" flipV="1">
              <a:off x="1038106" y="2291476"/>
              <a:ext cx="3504782" cy="2562966"/>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66" name="连接符: 曲线 65">
              <a:extLst>
                <a:ext uri="{FF2B5EF4-FFF2-40B4-BE49-F238E27FC236}">
                  <a16:creationId xmlns:a16="http://schemas.microsoft.com/office/drawing/2014/main" id="{71FFA846-B0E1-4D76-AEFE-EE25F17D8F57}"/>
                </a:ext>
              </a:extLst>
            </p:cNvPr>
            <p:cNvCxnSpPr>
              <a:stCxn id="6" idx="0"/>
              <a:endCxn id="33" idx="2"/>
            </p:cNvCxnSpPr>
            <p:nvPr/>
          </p:nvCxnSpPr>
          <p:spPr>
            <a:xfrm rot="16200000" flipV="1">
              <a:off x="1510393" y="2586574"/>
              <a:ext cx="3471234" cy="2006317"/>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68" name="连接符: 曲线 67">
              <a:extLst>
                <a:ext uri="{FF2B5EF4-FFF2-40B4-BE49-F238E27FC236}">
                  <a16:creationId xmlns:a16="http://schemas.microsoft.com/office/drawing/2014/main" id="{0C35CA8B-6455-4497-9363-1C7C780FC473}"/>
                </a:ext>
              </a:extLst>
            </p:cNvPr>
            <p:cNvCxnSpPr>
              <a:stCxn id="13" idx="0"/>
              <a:endCxn id="54" idx="2"/>
            </p:cNvCxnSpPr>
            <p:nvPr/>
          </p:nvCxnSpPr>
          <p:spPr>
            <a:xfrm rot="5400000" flipH="1" flipV="1">
              <a:off x="5024300" y="2465612"/>
              <a:ext cx="3481867" cy="2237611"/>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70" name="连接符: 曲线 69">
              <a:extLst>
                <a:ext uri="{FF2B5EF4-FFF2-40B4-BE49-F238E27FC236}">
                  <a16:creationId xmlns:a16="http://schemas.microsoft.com/office/drawing/2014/main" id="{192BE298-D8A6-42B1-BEA0-E1F86A7F7E9F}"/>
                </a:ext>
              </a:extLst>
            </p:cNvPr>
            <p:cNvCxnSpPr>
              <a:stCxn id="12" idx="0"/>
              <a:endCxn id="53" idx="2"/>
            </p:cNvCxnSpPr>
            <p:nvPr/>
          </p:nvCxnSpPr>
          <p:spPr>
            <a:xfrm rot="5400000" flipH="1" flipV="1">
              <a:off x="4568700" y="2733390"/>
              <a:ext cx="3492500" cy="1691421"/>
            </a:xfrm>
            <a:prstGeom prst="curvedConnector3">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ECDD414A-6AE1-4A9B-A84F-C58262F4940A}"/>
                    </a:ext>
                  </a:extLst>
                </p:cNvPr>
                <p:cNvSpPr txBox="1"/>
                <p:nvPr/>
              </p:nvSpPr>
              <p:spPr>
                <a:xfrm>
                  <a:off x="7104204" y="4480554"/>
                  <a:ext cx="1046119" cy="147732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o</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(2)</m:t>
                        </m:r>
                      </m:oMath>
                    </m:oMathPara>
                  </a14:m>
                  <a:endParaRPr lang="en-US" altLang="zh-CN" dirty="0"/>
                </a:p>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o</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(2)</m:t>
                        </m:r>
                      </m:oMath>
                    </m:oMathPara>
                  </a14:m>
                  <a:endParaRPr lang="en-US" altLang="zh-CN" dirty="0"/>
                </a:p>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o</m:t>
                            </m:r>
                          </m:e>
                          <m:sub>
                            <m:r>
                              <a:rPr lang="en-US" altLang="zh-CN" i="1">
                                <a:latin typeface="Cambria Math" panose="02040503050406030204" pitchFamily="18" charset="0"/>
                              </a:rPr>
                              <m:t>3</m:t>
                            </m:r>
                          </m:sub>
                        </m:sSub>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(3)</m:t>
                        </m:r>
                      </m:oMath>
                    </m:oMathPara>
                  </a14:m>
                  <a:endParaRPr lang="en-US" altLang="zh-CN" dirty="0"/>
                </a:p>
                <a:p>
                  <a:pPr algn="l"/>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oMath>
                    </m:oMathPara>
                  </a14:m>
                  <a:endParaRPr lang="en-US" altLang="zh-CN" dirty="0"/>
                </a:p>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o</m:t>
                            </m:r>
                          </m:e>
                          <m:sub>
                            <m:r>
                              <a:rPr lang="en-US" altLang="zh-CN" i="1">
                                <a:latin typeface="Cambria Math" panose="02040503050406030204" pitchFamily="18" charset="0"/>
                              </a:rPr>
                              <m:t>𝑇</m:t>
                            </m:r>
                          </m:sub>
                        </m:sSub>
                        <m:r>
                          <a:rPr lang="en-US" altLang="zh-CN" i="1">
                            <a:latin typeface="Cambria Math" panose="02040503050406030204" pitchFamily="18" charset="0"/>
                          </a:rPr>
                          <m:t>:</m:t>
                        </m:r>
                        <m:r>
                          <a:rPr lang="en-US" altLang="zh-CN" i="1">
                            <a:latin typeface="Cambria Math" panose="02040503050406030204" pitchFamily="18" charset="0"/>
                          </a:rPr>
                          <m:t>𝑜</m:t>
                        </m:r>
                        <m:r>
                          <a:rPr lang="en-US" altLang="zh-CN" i="1">
                            <a:latin typeface="Cambria Math" panose="02040503050406030204" pitchFamily="18" charset="0"/>
                          </a:rPr>
                          <m:t>(4)</m:t>
                        </m:r>
                      </m:oMath>
                    </m:oMathPara>
                  </a14:m>
                  <a:endParaRPr lang="en-US" altLang="zh-CN" dirty="0"/>
                </a:p>
              </p:txBody>
            </p:sp>
          </mc:Choice>
          <mc:Fallback xmlns="">
            <p:sp>
              <p:nvSpPr>
                <p:cNvPr id="71" name="文本框 70">
                  <a:extLst>
                    <a:ext uri="{FF2B5EF4-FFF2-40B4-BE49-F238E27FC236}">
                      <a16:creationId xmlns:a16="http://schemas.microsoft.com/office/drawing/2014/main" id="{ECDD414A-6AE1-4A9B-A84F-C58262F4940A}"/>
                    </a:ext>
                  </a:extLst>
                </p:cNvPr>
                <p:cNvSpPr txBox="1">
                  <a:spLocks noRot="1" noChangeAspect="1" noMove="1" noResize="1" noEditPoints="1" noAdjustHandles="1" noChangeArrowheads="1" noChangeShapeType="1" noTextEdit="1"/>
                </p:cNvSpPr>
                <p:nvPr/>
              </p:nvSpPr>
              <p:spPr>
                <a:xfrm>
                  <a:off x="7104204" y="4480554"/>
                  <a:ext cx="1046119" cy="1477328"/>
                </a:xfrm>
                <a:prstGeom prst="rect">
                  <a:avLst/>
                </a:prstGeom>
                <a:blipFill>
                  <a:blip r:embed="rId5"/>
                  <a:stretch>
                    <a:fillRect b="-2893"/>
                  </a:stretch>
                </a:blipFill>
              </p:spPr>
              <p:txBody>
                <a:bodyPr/>
                <a:lstStyle/>
                <a:p>
                  <a:r>
                    <a:rPr lang="zh-CN" altLang="en-US">
                      <a:noFill/>
                    </a:rPr>
                    <a:t> </a:t>
                  </a:r>
                </a:p>
              </p:txBody>
            </p:sp>
          </mc:Fallback>
        </mc:AlternateContent>
        <p:sp>
          <p:nvSpPr>
            <p:cNvPr id="72" name="文本框 71">
              <a:extLst>
                <a:ext uri="{FF2B5EF4-FFF2-40B4-BE49-F238E27FC236}">
                  <a16:creationId xmlns:a16="http://schemas.microsoft.com/office/drawing/2014/main" id="{AA07FDFC-94C2-4D2A-B281-071E1B1E065A}"/>
                </a:ext>
              </a:extLst>
            </p:cNvPr>
            <p:cNvSpPr txBox="1"/>
            <p:nvPr/>
          </p:nvSpPr>
          <p:spPr>
            <a:xfrm>
              <a:off x="7090380" y="4181601"/>
              <a:ext cx="1005403" cy="338554"/>
            </a:xfrm>
            <a:prstGeom prst="rect">
              <a:avLst/>
            </a:prstGeom>
            <a:noFill/>
          </p:spPr>
          <p:txBody>
            <a:bodyPr wrap="none" rtlCol="0">
              <a:spAutoFit/>
            </a:bodyPr>
            <a:lstStyle/>
            <a:p>
              <a:r>
                <a:rPr lang="zh-CN" altLang="en-US" sz="1600" dirty="0"/>
                <a:t>训练标注</a:t>
              </a:r>
            </a:p>
          </p:txBody>
        </p:sp>
      </p:grpSp>
    </p:spTree>
    <p:extLst>
      <p:ext uri="{BB962C8B-B14F-4D97-AF65-F5344CB8AC3E}">
        <p14:creationId xmlns:p14="http://schemas.microsoft.com/office/powerpoint/2010/main" val="3370391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BC2FB3-2B88-4181-9B51-928650F73F9E}"/>
              </a:ext>
            </a:extLst>
          </p:cNvPr>
          <p:cNvSpPr>
            <a:spLocks noGrp="1"/>
          </p:cNvSpPr>
          <p:nvPr>
            <p:ph type="title"/>
          </p:nvPr>
        </p:nvSpPr>
        <p:spPr/>
        <p:txBody>
          <a:bodyPr>
            <a:normAutofit/>
          </a:bodyPr>
          <a:lstStyle/>
          <a:p>
            <a:r>
              <a:rPr lang="en-US" altLang="zh-CN" dirty="0"/>
              <a:t>Step2: </a:t>
            </a:r>
            <a:r>
              <a:rPr lang="zh-CN" altLang="en-US" dirty="0"/>
              <a:t>构建</a:t>
            </a:r>
            <a:r>
              <a:rPr lang="en-US" altLang="zh-CN" dirty="0"/>
              <a:t>DNN-HMM</a:t>
            </a:r>
            <a:endParaRPr lang="zh-CN" altLang="en-US" dirty="0"/>
          </a:p>
        </p:txBody>
      </p:sp>
      <p:sp>
        <p:nvSpPr>
          <p:cNvPr id="23" name="Oval 8">
            <a:extLst>
              <a:ext uri="{FF2B5EF4-FFF2-40B4-BE49-F238E27FC236}">
                <a16:creationId xmlns:a16="http://schemas.microsoft.com/office/drawing/2014/main" id="{51930244-97DF-40FD-9D80-3900A4969E85}"/>
              </a:ext>
            </a:extLst>
          </p:cNvPr>
          <p:cNvSpPr>
            <a:spLocks noChangeArrowheads="1"/>
          </p:cNvSpPr>
          <p:nvPr/>
        </p:nvSpPr>
        <p:spPr bwMode="auto">
          <a:xfrm>
            <a:off x="2456649" y="1825209"/>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4" name="Oval 9">
            <a:extLst>
              <a:ext uri="{FF2B5EF4-FFF2-40B4-BE49-F238E27FC236}">
                <a16:creationId xmlns:a16="http://schemas.microsoft.com/office/drawing/2014/main" id="{758F89DE-FE94-415E-B2E7-F2E00CF6B8F6}"/>
              </a:ext>
            </a:extLst>
          </p:cNvPr>
          <p:cNvSpPr>
            <a:spLocks noChangeAspect="1" noChangeArrowheads="1"/>
          </p:cNvSpPr>
          <p:nvPr/>
        </p:nvSpPr>
        <p:spPr bwMode="auto">
          <a:xfrm>
            <a:off x="2568413" y="1466597"/>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5" name="Line 11">
            <a:extLst>
              <a:ext uri="{FF2B5EF4-FFF2-40B4-BE49-F238E27FC236}">
                <a16:creationId xmlns:a16="http://schemas.microsoft.com/office/drawing/2014/main" id="{1A298152-8237-4691-B3EC-AC8A00B12C40}"/>
              </a:ext>
            </a:extLst>
          </p:cNvPr>
          <p:cNvSpPr>
            <a:spLocks noChangeShapeType="1"/>
          </p:cNvSpPr>
          <p:nvPr/>
        </p:nvSpPr>
        <p:spPr bwMode="auto">
          <a:xfrm flipV="1">
            <a:off x="2797565" y="1610613"/>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6" name="Oval 8">
            <a:extLst>
              <a:ext uri="{FF2B5EF4-FFF2-40B4-BE49-F238E27FC236}">
                <a16:creationId xmlns:a16="http://schemas.microsoft.com/office/drawing/2014/main" id="{B92FA304-9A16-4595-96A1-008F4C4570FA}"/>
              </a:ext>
            </a:extLst>
          </p:cNvPr>
          <p:cNvSpPr>
            <a:spLocks noChangeArrowheads="1"/>
          </p:cNvSpPr>
          <p:nvPr/>
        </p:nvSpPr>
        <p:spPr bwMode="auto">
          <a:xfrm>
            <a:off x="3176729" y="183514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7" name="Oval 9">
            <a:extLst>
              <a:ext uri="{FF2B5EF4-FFF2-40B4-BE49-F238E27FC236}">
                <a16:creationId xmlns:a16="http://schemas.microsoft.com/office/drawing/2014/main" id="{FC387C02-738B-4B70-AE66-8F88B06F09A9}"/>
              </a:ext>
            </a:extLst>
          </p:cNvPr>
          <p:cNvSpPr>
            <a:spLocks noChangeAspect="1" noChangeArrowheads="1"/>
          </p:cNvSpPr>
          <p:nvPr/>
        </p:nvSpPr>
        <p:spPr bwMode="auto">
          <a:xfrm>
            <a:off x="3279531" y="1476496"/>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8" name="Line 11">
            <a:extLst>
              <a:ext uri="{FF2B5EF4-FFF2-40B4-BE49-F238E27FC236}">
                <a16:creationId xmlns:a16="http://schemas.microsoft.com/office/drawing/2014/main" id="{545BD777-A775-4D6A-A2DC-D5571854B467}"/>
              </a:ext>
            </a:extLst>
          </p:cNvPr>
          <p:cNvSpPr>
            <a:spLocks noChangeShapeType="1"/>
          </p:cNvSpPr>
          <p:nvPr/>
        </p:nvSpPr>
        <p:spPr bwMode="auto">
          <a:xfrm flipV="1">
            <a:off x="3518622" y="1620512"/>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9" name="Oval 8">
            <a:extLst>
              <a:ext uri="{FF2B5EF4-FFF2-40B4-BE49-F238E27FC236}">
                <a16:creationId xmlns:a16="http://schemas.microsoft.com/office/drawing/2014/main" id="{A561A461-E102-47E5-A823-D7486B8AFEBC}"/>
              </a:ext>
            </a:extLst>
          </p:cNvPr>
          <p:cNvSpPr>
            <a:spLocks noChangeArrowheads="1"/>
          </p:cNvSpPr>
          <p:nvPr/>
        </p:nvSpPr>
        <p:spPr bwMode="auto">
          <a:xfrm>
            <a:off x="3896857" y="183514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0" name="Oval 9">
            <a:extLst>
              <a:ext uri="{FF2B5EF4-FFF2-40B4-BE49-F238E27FC236}">
                <a16:creationId xmlns:a16="http://schemas.microsoft.com/office/drawing/2014/main" id="{25F82A9C-7FB2-420E-954F-1A3C6171308B}"/>
              </a:ext>
            </a:extLst>
          </p:cNvPr>
          <p:cNvSpPr>
            <a:spLocks noChangeAspect="1" noChangeArrowheads="1"/>
          </p:cNvSpPr>
          <p:nvPr/>
        </p:nvSpPr>
        <p:spPr bwMode="auto">
          <a:xfrm>
            <a:off x="4007819" y="1479451"/>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1" name="Line 11">
            <a:extLst>
              <a:ext uri="{FF2B5EF4-FFF2-40B4-BE49-F238E27FC236}">
                <a16:creationId xmlns:a16="http://schemas.microsoft.com/office/drawing/2014/main" id="{54E410F5-6384-486B-BB74-D1A267DB7FBD}"/>
              </a:ext>
            </a:extLst>
          </p:cNvPr>
          <p:cNvSpPr>
            <a:spLocks noChangeShapeType="1"/>
          </p:cNvSpPr>
          <p:nvPr/>
        </p:nvSpPr>
        <p:spPr bwMode="auto">
          <a:xfrm flipV="1">
            <a:off x="4246910" y="1623467"/>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2" name="Oval 8">
            <a:extLst>
              <a:ext uri="{FF2B5EF4-FFF2-40B4-BE49-F238E27FC236}">
                <a16:creationId xmlns:a16="http://schemas.microsoft.com/office/drawing/2014/main" id="{D517B8DF-DC9F-41F2-AB48-2C165037C50C}"/>
              </a:ext>
            </a:extLst>
          </p:cNvPr>
          <p:cNvSpPr>
            <a:spLocks noChangeArrowheads="1"/>
          </p:cNvSpPr>
          <p:nvPr/>
        </p:nvSpPr>
        <p:spPr bwMode="auto">
          <a:xfrm>
            <a:off x="4616937" y="1864965"/>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3" name="Oval 8">
            <a:extLst>
              <a:ext uri="{FF2B5EF4-FFF2-40B4-BE49-F238E27FC236}">
                <a16:creationId xmlns:a16="http://schemas.microsoft.com/office/drawing/2014/main" id="{05B5641D-F322-4971-BD14-92446B551D19}"/>
              </a:ext>
            </a:extLst>
          </p:cNvPr>
          <p:cNvSpPr>
            <a:spLocks noChangeArrowheads="1"/>
          </p:cNvSpPr>
          <p:nvPr/>
        </p:nvSpPr>
        <p:spPr bwMode="auto">
          <a:xfrm>
            <a:off x="1736569" y="1825257"/>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4" name="Line 10">
            <a:extLst>
              <a:ext uri="{FF2B5EF4-FFF2-40B4-BE49-F238E27FC236}">
                <a16:creationId xmlns:a16="http://schemas.microsoft.com/office/drawing/2014/main" id="{547A69CF-9DAF-4117-95B0-C61CE8539641}"/>
              </a:ext>
            </a:extLst>
          </p:cNvPr>
          <p:cNvSpPr>
            <a:spLocks noChangeShapeType="1"/>
          </p:cNvSpPr>
          <p:nvPr/>
        </p:nvSpPr>
        <p:spPr bwMode="auto">
          <a:xfrm>
            <a:off x="2168617" y="2044896"/>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5" name="Line 10">
            <a:extLst>
              <a:ext uri="{FF2B5EF4-FFF2-40B4-BE49-F238E27FC236}">
                <a16:creationId xmlns:a16="http://schemas.microsoft.com/office/drawing/2014/main" id="{3C85D02D-7D29-4467-91E9-51D2B36C724B}"/>
              </a:ext>
            </a:extLst>
          </p:cNvPr>
          <p:cNvSpPr>
            <a:spLocks noChangeShapeType="1"/>
          </p:cNvSpPr>
          <p:nvPr/>
        </p:nvSpPr>
        <p:spPr bwMode="auto">
          <a:xfrm>
            <a:off x="2888697" y="2041233"/>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6" name="Line 10">
            <a:extLst>
              <a:ext uri="{FF2B5EF4-FFF2-40B4-BE49-F238E27FC236}">
                <a16:creationId xmlns:a16="http://schemas.microsoft.com/office/drawing/2014/main" id="{0CEB0C93-3506-4331-83B6-4913F7DAF956}"/>
              </a:ext>
            </a:extLst>
          </p:cNvPr>
          <p:cNvSpPr>
            <a:spLocks noChangeShapeType="1"/>
          </p:cNvSpPr>
          <p:nvPr/>
        </p:nvSpPr>
        <p:spPr bwMode="auto">
          <a:xfrm>
            <a:off x="3608777" y="2064774"/>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7" name="Line 10">
            <a:extLst>
              <a:ext uri="{FF2B5EF4-FFF2-40B4-BE49-F238E27FC236}">
                <a16:creationId xmlns:a16="http://schemas.microsoft.com/office/drawing/2014/main" id="{AF2B5B7E-9058-4ADF-9FC0-6E935989889F}"/>
              </a:ext>
            </a:extLst>
          </p:cNvPr>
          <p:cNvSpPr>
            <a:spLocks noChangeShapeType="1"/>
          </p:cNvSpPr>
          <p:nvPr/>
        </p:nvSpPr>
        <p:spPr bwMode="auto">
          <a:xfrm>
            <a:off x="4328889" y="2071050"/>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8" name="TextBox 208">
            <a:extLst>
              <a:ext uri="{FF2B5EF4-FFF2-40B4-BE49-F238E27FC236}">
                <a16:creationId xmlns:a16="http://schemas.microsoft.com/office/drawing/2014/main" id="{DAEC56FA-8CA8-4EB9-80B1-5E944C6E7369}"/>
              </a:ext>
            </a:extLst>
          </p:cNvPr>
          <p:cNvSpPr txBox="1"/>
          <p:nvPr/>
        </p:nvSpPr>
        <p:spPr>
          <a:xfrm>
            <a:off x="2471516" y="1818382"/>
            <a:ext cx="360996" cy="369332"/>
          </a:xfrm>
          <a:prstGeom prst="rect">
            <a:avLst/>
          </a:prstGeom>
          <a:noFill/>
        </p:spPr>
        <p:txBody>
          <a:bodyPr wrap="none" rtlCol="0">
            <a:spAutoFit/>
          </a:bodyPr>
          <a:lstStyle/>
          <a:p>
            <a:r>
              <a:rPr lang="en-US" altLang="zh-CN" dirty="0"/>
              <a:t>s</a:t>
            </a:r>
            <a:r>
              <a:rPr lang="en-US" altLang="zh-CN" baseline="-25000" dirty="0"/>
              <a:t>2</a:t>
            </a:r>
            <a:endParaRPr lang="zh-CN" altLang="en-US" baseline="-25000" dirty="0"/>
          </a:p>
        </p:txBody>
      </p:sp>
      <p:sp>
        <p:nvSpPr>
          <p:cNvPr id="39" name="TextBox 209">
            <a:extLst>
              <a:ext uri="{FF2B5EF4-FFF2-40B4-BE49-F238E27FC236}">
                <a16:creationId xmlns:a16="http://schemas.microsoft.com/office/drawing/2014/main" id="{316AF89F-BE51-4340-93C1-3904337F882B}"/>
              </a:ext>
            </a:extLst>
          </p:cNvPr>
          <p:cNvSpPr txBox="1"/>
          <p:nvPr/>
        </p:nvSpPr>
        <p:spPr>
          <a:xfrm>
            <a:off x="3205353" y="1851930"/>
            <a:ext cx="360996" cy="369332"/>
          </a:xfrm>
          <a:prstGeom prst="rect">
            <a:avLst/>
          </a:prstGeom>
          <a:noFill/>
        </p:spPr>
        <p:txBody>
          <a:bodyPr wrap="none" rtlCol="0">
            <a:spAutoFit/>
          </a:bodyPr>
          <a:lstStyle/>
          <a:p>
            <a:r>
              <a:rPr lang="en-US" altLang="zh-CN" dirty="0"/>
              <a:t>s</a:t>
            </a:r>
            <a:r>
              <a:rPr lang="en-US" altLang="zh-CN" baseline="-25000" dirty="0"/>
              <a:t>3</a:t>
            </a:r>
            <a:endParaRPr lang="zh-CN" altLang="en-US" baseline="-25000" dirty="0"/>
          </a:p>
        </p:txBody>
      </p:sp>
      <p:sp>
        <p:nvSpPr>
          <p:cNvPr id="40" name="TextBox 210">
            <a:extLst>
              <a:ext uri="{FF2B5EF4-FFF2-40B4-BE49-F238E27FC236}">
                <a16:creationId xmlns:a16="http://schemas.microsoft.com/office/drawing/2014/main" id="{51A33052-A794-4092-8CFD-E5E669E82760}"/>
              </a:ext>
            </a:extLst>
          </p:cNvPr>
          <p:cNvSpPr txBox="1"/>
          <p:nvPr/>
        </p:nvSpPr>
        <p:spPr>
          <a:xfrm>
            <a:off x="3900107" y="1851930"/>
            <a:ext cx="360996" cy="369332"/>
          </a:xfrm>
          <a:prstGeom prst="rect">
            <a:avLst/>
          </a:prstGeom>
          <a:noFill/>
        </p:spPr>
        <p:txBody>
          <a:bodyPr wrap="none" rtlCol="0">
            <a:spAutoFit/>
          </a:bodyPr>
          <a:lstStyle/>
          <a:p>
            <a:r>
              <a:rPr lang="en-US" altLang="zh-CN" dirty="0"/>
              <a:t>s</a:t>
            </a:r>
            <a:r>
              <a:rPr lang="en-US" altLang="zh-CN" baseline="-25000" dirty="0"/>
              <a:t>4</a:t>
            </a:r>
            <a:endParaRPr lang="zh-CN" altLang="en-US" baseline="-25000" dirty="0"/>
          </a:p>
        </p:txBody>
      </p:sp>
      <p:sp>
        <p:nvSpPr>
          <p:cNvPr id="41" name="TextBox 211">
            <a:extLst>
              <a:ext uri="{FF2B5EF4-FFF2-40B4-BE49-F238E27FC236}">
                <a16:creationId xmlns:a16="http://schemas.microsoft.com/office/drawing/2014/main" id="{FCD975D8-4ABA-469D-B5C1-03962589C289}"/>
              </a:ext>
            </a:extLst>
          </p:cNvPr>
          <p:cNvSpPr txBox="1"/>
          <p:nvPr/>
        </p:nvSpPr>
        <p:spPr>
          <a:xfrm>
            <a:off x="1748827" y="1825227"/>
            <a:ext cx="360996" cy="369332"/>
          </a:xfrm>
          <a:prstGeom prst="rect">
            <a:avLst/>
          </a:prstGeom>
          <a:noFill/>
        </p:spPr>
        <p:txBody>
          <a:bodyPr wrap="none" rtlCol="0">
            <a:spAutoFit/>
          </a:bodyPr>
          <a:lstStyle/>
          <a:p>
            <a:r>
              <a:rPr lang="en-US" altLang="zh-CN" dirty="0"/>
              <a:t>s</a:t>
            </a:r>
            <a:r>
              <a:rPr lang="en-US" altLang="zh-CN" baseline="-25000" dirty="0"/>
              <a:t>1</a:t>
            </a:r>
            <a:endParaRPr lang="zh-CN" altLang="en-US" baseline="-25000" dirty="0"/>
          </a:p>
        </p:txBody>
      </p:sp>
      <p:sp>
        <p:nvSpPr>
          <p:cNvPr id="42" name="TextBox 212">
            <a:extLst>
              <a:ext uri="{FF2B5EF4-FFF2-40B4-BE49-F238E27FC236}">
                <a16:creationId xmlns:a16="http://schemas.microsoft.com/office/drawing/2014/main" id="{FC08727C-E8C1-45AA-9CA9-CEF44A4133E6}"/>
              </a:ext>
            </a:extLst>
          </p:cNvPr>
          <p:cNvSpPr txBox="1"/>
          <p:nvPr/>
        </p:nvSpPr>
        <p:spPr>
          <a:xfrm>
            <a:off x="4634880" y="1862563"/>
            <a:ext cx="360996" cy="369332"/>
          </a:xfrm>
          <a:prstGeom prst="rect">
            <a:avLst/>
          </a:prstGeom>
          <a:noFill/>
        </p:spPr>
        <p:txBody>
          <a:bodyPr wrap="none" rtlCol="0">
            <a:spAutoFit/>
          </a:bodyPr>
          <a:lstStyle/>
          <a:p>
            <a:r>
              <a:rPr lang="en-US" altLang="zh-CN" dirty="0"/>
              <a:t>s</a:t>
            </a:r>
            <a:r>
              <a:rPr lang="en-US" altLang="zh-CN" baseline="-25000" dirty="0"/>
              <a:t>5</a:t>
            </a:r>
            <a:endParaRPr lang="zh-CN" altLang="en-US" baseline="-25000" dirty="0"/>
          </a:p>
        </p:txBody>
      </p:sp>
      <p:sp>
        <p:nvSpPr>
          <p:cNvPr id="43" name="Oval 8">
            <a:extLst>
              <a:ext uri="{FF2B5EF4-FFF2-40B4-BE49-F238E27FC236}">
                <a16:creationId xmlns:a16="http://schemas.microsoft.com/office/drawing/2014/main" id="{334F40D7-D32F-43E8-A549-DEFE6F847FD0}"/>
              </a:ext>
            </a:extLst>
          </p:cNvPr>
          <p:cNvSpPr>
            <a:spLocks noChangeArrowheads="1"/>
          </p:cNvSpPr>
          <p:nvPr/>
        </p:nvSpPr>
        <p:spPr bwMode="auto">
          <a:xfrm>
            <a:off x="7381817" y="1825209"/>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4" name="Oval 9">
            <a:extLst>
              <a:ext uri="{FF2B5EF4-FFF2-40B4-BE49-F238E27FC236}">
                <a16:creationId xmlns:a16="http://schemas.microsoft.com/office/drawing/2014/main" id="{6668823B-F6A4-4EAA-948E-F5FBF1D471D3}"/>
              </a:ext>
            </a:extLst>
          </p:cNvPr>
          <p:cNvSpPr>
            <a:spLocks noChangeAspect="1" noChangeArrowheads="1"/>
          </p:cNvSpPr>
          <p:nvPr/>
        </p:nvSpPr>
        <p:spPr bwMode="auto">
          <a:xfrm>
            <a:off x="7493581" y="1466597"/>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5" name="Line 11">
            <a:extLst>
              <a:ext uri="{FF2B5EF4-FFF2-40B4-BE49-F238E27FC236}">
                <a16:creationId xmlns:a16="http://schemas.microsoft.com/office/drawing/2014/main" id="{AA3595EE-35E3-4C4B-9F44-7EEC33158310}"/>
              </a:ext>
            </a:extLst>
          </p:cNvPr>
          <p:cNvSpPr>
            <a:spLocks noChangeShapeType="1"/>
          </p:cNvSpPr>
          <p:nvPr/>
        </p:nvSpPr>
        <p:spPr bwMode="auto">
          <a:xfrm flipV="1">
            <a:off x="7722733" y="1610613"/>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6" name="Oval 8">
            <a:extLst>
              <a:ext uri="{FF2B5EF4-FFF2-40B4-BE49-F238E27FC236}">
                <a16:creationId xmlns:a16="http://schemas.microsoft.com/office/drawing/2014/main" id="{C50BE54C-3DD4-4E0E-9103-9BF30F0322D3}"/>
              </a:ext>
            </a:extLst>
          </p:cNvPr>
          <p:cNvSpPr>
            <a:spLocks noChangeArrowheads="1"/>
          </p:cNvSpPr>
          <p:nvPr/>
        </p:nvSpPr>
        <p:spPr bwMode="auto">
          <a:xfrm>
            <a:off x="8101897" y="183514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7" name="Oval 9">
            <a:extLst>
              <a:ext uri="{FF2B5EF4-FFF2-40B4-BE49-F238E27FC236}">
                <a16:creationId xmlns:a16="http://schemas.microsoft.com/office/drawing/2014/main" id="{9B0D41F8-7599-4BE5-A925-E8B4E4518816}"/>
              </a:ext>
            </a:extLst>
          </p:cNvPr>
          <p:cNvSpPr>
            <a:spLocks noChangeAspect="1" noChangeArrowheads="1"/>
          </p:cNvSpPr>
          <p:nvPr/>
        </p:nvSpPr>
        <p:spPr bwMode="auto">
          <a:xfrm>
            <a:off x="8204699" y="1476496"/>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8" name="Line 11">
            <a:extLst>
              <a:ext uri="{FF2B5EF4-FFF2-40B4-BE49-F238E27FC236}">
                <a16:creationId xmlns:a16="http://schemas.microsoft.com/office/drawing/2014/main" id="{E9D68A5A-7F95-4A8B-AE97-8B5EF2EC518E}"/>
              </a:ext>
            </a:extLst>
          </p:cNvPr>
          <p:cNvSpPr>
            <a:spLocks noChangeShapeType="1"/>
          </p:cNvSpPr>
          <p:nvPr/>
        </p:nvSpPr>
        <p:spPr bwMode="auto">
          <a:xfrm flipV="1">
            <a:off x="8443790" y="1620512"/>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9" name="Oval 8">
            <a:extLst>
              <a:ext uri="{FF2B5EF4-FFF2-40B4-BE49-F238E27FC236}">
                <a16:creationId xmlns:a16="http://schemas.microsoft.com/office/drawing/2014/main" id="{C0DDFAC2-672E-438D-A856-415E08854506}"/>
              </a:ext>
            </a:extLst>
          </p:cNvPr>
          <p:cNvSpPr>
            <a:spLocks noChangeArrowheads="1"/>
          </p:cNvSpPr>
          <p:nvPr/>
        </p:nvSpPr>
        <p:spPr bwMode="auto">
          <a:xfrm>
            <a:off x="8822025" y="183514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0" name="Oval 9">
            <a:extLst>
              <a:ext uri="{FF2B5EF4-FFF2-40B4-BE49-F238E27FC236}">
                <a16:creationId xmlns:a16="http://schemas.microsoft.com/office/drawing/2014/main" id="{22896827-D657-421E-9E58-BAE08E803294}"/>
              </a:ext>
            </a:extLst>
          </p:cNvPr>
          <p:cNvSpPr>
            <a:spLocks noChangeAspect="1" noChangeArrowheads="1"/>
          </p:cNvSpPr>
          <p:nvPr/>
        </p:nvSpPr>
        <p:spPr bwMode="auto">
          <a:xfrm>
            <a:off x="8932987" y="1479451"/>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1" name="Line 11">
            <a:extLst>
              <a:ext uri="{FF2B5EF4-FFF2-40B4-BE49-F238E27FC236}">
                <a16:creationId xmlns:a16="http://schemas.microsoft.com/office/drawing/2014/main" id="{9FB15357-F407-4E11-AB5D-29A5C2510290}"/>
              </a:ext>
            </a:extLst>
          </p:cNvPr>
          <p:cNvSpPr>
            <a:spLocks noChangeShapeType="1"/>
          </p:cNvSpPr>
          <p:nvPr/>
        </p:nvSpPr>
        <p:spPr bwMode="auto">
          <a:xfrm flipV="1">
            <a:off x="9172078" y="1623467"/>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2" name="Oval 8">
            <a:extLst>
              <a:ext uri="{FF2B5EF4-FFF2-40B4-BE49-F238E27FC236}">
                <a16:creationId xmlns:a16="http://schemas.microsoft.com/office/drawing/2014/main" id="{21D868A8-679F-4956-8B20-99C2FA1794B2}"/>
              </a:ext>
            </a:extLst>
          </p:cNvPr>
          <p:cNvSpPr>
            <a:spLocks noChangeArrowheads="1"/>
          </p:cNvSpPr>
          <p:nvPr/>
        </p:nvSpPr>
        <p:spPr bwMode="auto">
          <a:xfrm>
            <a:off x="9542105" y="1864965"/>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3" name="Oval 8">
            <a:extLst>
              <a:ext uri="{FF2B5EF4-FFF2-40B4-BE49-F238E27FC236}">
                <a16:creationId xmlns:a16="http://schemas.microsoft.com/office/drawing/2014/main" id="{FC6EBFDA-8A21-4C32-AC38-9C2821E18D72}"/>
              </a:ext>
            </a:extLst>
          </p:cNvPr>
          <p:cNvSpPr>
            <a:spLocks noChangeArrowheads="1"/>
          </p:cNvSpPr>
          <p:nvPr/>
        </p:nvSpPr>
        <p:spPr bwMode="auto">
          <a:xfrm>
            <a:off x="6661737" y="1825257"/>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4" name="Line 10">
            <a:extLst>
              <a:ext uri="{FF2B5EF4-FFF2-40B4-BE49-F238E27FC236}">
                <a16:creationId xmlns:a16="http://schemas.microsoft.com/office/drawing/2014/main" id="{AC6FB580-0CC4-4615-8274-B74FA3CCB5BA}"/>
              </a:ext>
            </a:extLst>
          </p:cNvPr>
          <p:cNvSpPr>
            <a:spLocks noChangeShapeType="1"/>
          </p:cNvSpPr>
          <p:nvPr/>
        </p:nvSpPr>
        <p:spPr bwMode="auto">
          <a:xfrm>
            <a:off x="7093785" y="2044896"/>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5" name="Line 10">
            <a:extLst>
              <a:ext uri="{FF2B5EF4-FFF2-40B4-BE49-F238E27FC236}">
                <a16:creationId xmlns:a16="http://schemas.microsoft.com/office/drawing/2014/main" id="{A48F528E-51BA-4EBE-A5ED-354E511034F3}"/>
              </a:ext>
            </a:extLst>
          </p:cNvPr>
          <p:cNvSpPr>
            <a:spLocks noChangeShapeType="1"/>
          </p:cNvSpPr>
          <p:nvPr/>
        </p:nvSpPr>
        <p:spPr bwMode="auto">
          <a:xfrm>
            <a:off x="7813865" y="2041233"/>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6" name="Line 10">
            <a:extLst>
              <a:ext uri="{FF2B5EF4-FFF2-40B4-BE49-F238E27FC236}">
                <a16:creationId xmlns:a16="http://schemas.microsoft.com/office/drawing/2014/main" id="{FD0E3B20-CFA7-43CE-8E4E-2837076EB1B4}"/>
              </a:ext>
            </a:extLst>
          </p:cNvPr>
          <p:cNvSpPr>
            <a:spLocks noChangeShapeType="1"/>
          </p:cNvSpPr>
          <p:nvPr/>
        </p:nvSpPr>
        <p:spPr bwMode="auto">
          <a:xfrm>
            <a:off x="8533945" y="2064774"/>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7" name="Line 10">
            <a:extLst>
              <a:ext uri="{FF2B5EF4-FFF2-40B4-BE49-F238E27FC236}">
                <a16:creationId xmlns:a16="http://schemas.microsoft.com/office/drawing/2014/main" id="{016590E4-4AF2-4676-9517-042E5617527B}"/>
              </a:ext>
            </a:extLst>
          </p:cNvPr>
          <p:cNvSpPr>
            <a:spLocks noChangeShapeType="1"/>
          </p:cNvSpPr>
          <p:nvPr/>
        </p:nvSpPr>
        <p:spPr bwMode="auto">
          <a:xfrm>
            <a:off x="9254057" y="2071050"/>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8" name="TextBox 228">
            <a:extLst>
              <a:ext uri="{FF2B5EF4-FFF2-40B4-BE49-F238E27FC236}">
                <a16:creationId xmlns:a16="http://schemas.microsoft.com/office/drawing/2014/main" id="{FBA25558-1020-46D6-9CDA-0CDD645CCA7B}"/>
              </a:ext>
            </a:extLst>
          </p:cNvPr>
          <p:cNvSpPr txBox="1"/>
          <p:nvPr/>
        </p:nvSpPr>
        <p:spPr>
          <a:xfrm>
            <a:off x="7390027" y="1820031"/>
            <a:ext cx="360996" cy="369332"/>
          </a:xfrm>
          <a:prstGeom prst="rect">
            <a:avLst/>
          </a:prstGeom>
          <a:noFill/>
        </p:spPr>
        <p:txBody>
          <a:bodyPr wrap="none" rtlCol="0">
            <a:spAutoFit/>
          </a:bodyPr>
          <a:lstStyle/>
          <a:p>
            <a:r>
              <a:rPr lang="en-US" altLang="zh-CN" dirty="0"/>
              <a:t>s</a:t>
            </a:r>
            <a:r>
              <a:rPr lang="en-US" altLang="zh-CN" baseline="-25000" dirty="0"/>
              <a:t>2</a:t>
            </a:r>
            <a:endParaRPr lang="zh-CN" altLang="en-US" baseline="-25000" dirty="0"/>
          </a:p>
        </p:txBody>
      </p:sp>
      <p:sp>
        <p:nvSpPr>
          <p:cNvPr id="59" name="TextBox 229">
            <a:extLst>
              <a:ext uri="{FF2B5EF4-FFF2-40B4-BE49-F238E27FC236}">
                <a16:creationId xmlns:a16="http://schemas.microsoft.com/office/drawing/2014/main" id="{2A432BDE-195A-4F07-BFE4-4693508B6BBF}"/>
              </a:ext>
            </a:extLst>
          </p:cNvPr>
          <p:cNvSpPr txBox="1"/>
          <p:nvPr/>
        </p:nvSpPr>
        <p:spPr>
          <a:xfrm>
            <a:off x="8123163" y="1830664"/>
            <a:ext cx="360996" cy="369332"/>
          </a:xfrm>
          <a:prstGeom prst="rect">
            <a:avLst/>
          </a:prstGeom>
          <a:noFill/>
        </p:spPr>
        <p:txBody>
          <a:bodyPr wrap="none" rtlCol="0">
            <a:spAutoFit/>
          </a:bodyPr>
          <a:lstStyle/>
          <a:p>
            <a:r>
              <a:rPr lang="en-US" altLang="zh-CN" dirty="0"/>
              <a:t>s</a:t>
            </a:r>
            <a:r>
              <a:rPr lang="en-US" altLang="zh-CN" baseline="-25000" dirty="0"/>
              <a:t>3</a:t>
            </a:r>
            <a:endParaRPr lang="zh-CN" altLang="en-US" baseline="-25000" dirty="0"/>
          </a:p>
        </p:txBody>
      </p:sp>
      <p:sp>
        <p:nvSpPr>
          <p:cNvPr id="60" name="TextBox 230">
            <a:extLst>
              <a:ext uri="{FF2B5EF4-FFF2-40B4-BE49-F238E27FC236}">
                <a16:creationId xmlns:a16="http://schemas.microsoft.com/office/drawing/2014/main" id="{D2182110-376D-45B9-AC85-68B3CAED5388}"/>
              </a:ext>
            </a:extLst>
          </p:cNvPr>
          <p:cNvSpPr txBox="1"/>
          <p:nvPr/>
        </p:nvSpPr>
        <p:spPr>
          <a:xfrm>
            <a:off x="8846541" y="1841297"/>
            <a:ext cx="360996" cy="369332"/>
          </a:xfrm>
          <a:prstGeom prst="rect">
            <a:avLst/>
          </a:prstGeom>
          <a:noFill/>
        </p:spPr>
        <p:txBody>
          <a:bodyPr wrap="none" rtlCol="0">
            <a:spAutoFit/>
          </a:bodyPr>
          <a:lstStyle/>
          <a:p>
            <a:r>
              <a:rPr lang="en-US" altLang="zh-CN" dirty="0"/>
              <a:t>s</a:t>
            </a:r>
            <a:r>
              <a:rPr lang="en-US" altLang="zh-CN" baseline="-25000" dirty="0"/>
              <a:t>4</a:t>
            </a:r>
            <a:endParaRPr lang="zh-CN" altLang="en-US" baseline="-25000" dirty="0"/>
          </a:p>
        </p:txBody>
      </p:sp>
      <p:sp>
        <p:nvSpPr>
          <p:cNvPr id="61" name="TextBox 231">
            <a:extLst>
              <a:ext uri="{FF2B5EF4-FFF2-40B4-BE49-F238E27FC236}">
                <a16:creationId xmlns:a16="http://schemas.microsoft.com/office/drawing/2014/main" id="{49FCD287-5CEF-4822-AF8A-C4E7B8ADD3E5}"/>
              </a:ext>
            </a:extLst>
          </p:cNvPr>
          <p:cNvSpPr txBox="1"/>
          <p:nvPr/>
        </p:nvSpPr>
        <p:spPr>
          <a:xfrm>
            <a:off x="6672370" y="1841297"/>
            <a:ext cx="360996" cy="369332"/>
          </a:xfrm>
          <a:prstGeom prst="rect">
            <a:avLst/>
          </a:prstGeom>
          <a:noFill/>
        </p:spPr>
        <p:txBody>
          <a:bodyPr wrap="none" rtlCol="0">
            <a:spAutoFit/>
          </a:bodyPr>
          <a:lstStyle/>
          <a:p>
            <a:r>
              <a:rPr lang="en-US" altLang="zh-CN" dirty="0"/>
              <a:t>s</a:t>
            </a:r>
            <a:r>
              <a:rPr lang="en-US" altLang="zh-CN" baseline="-25000" dirty="0"/>
              <a:t>1</a:t>
            </a:r>
            <a:endParaRPr lang="zh-CN" altLang="en-US" baseline="-25000" dirty="0"/>
          </a:p>
        </p:txBody>
      </p:sp>
      <p:sp>
        <p:nvSpPr>
          <p:cNvPr id="62" name="TextBox 232">
            <a:extLst>
              <a:ext uri="{FF2B5EF4-FFF2-40B4-BE49-F238E27FC236}">
                <a16:creationId xmlns:a16="http://schemas.microsoft.com/office/drawing/2014/main" id="{9E4172A4-CB05-45A5-ABEF-BD0640242E7C}"/>
              </a:ext>
            </a:extLst>
          </p:cNvPr>
          <p:cNvSpPr txBox="1"/>
          <p:nvPr/>
        </p:nvSpPr>
        <p:spPr>
          <a:xfrm>
            <a:off x="9563222" y="1862563"/>
            <a:ext cx="360996" cy="369332"/>
          </a:xfrm>
          <a:prstGeom prst="rect">
            <a:avLst/>
          </a:prstGeom>
          <a:noFill/>
        </p:spPr>
        <p:txBody>
          <a:bodyPr wrap="none" rtlCol="0">
            <a:spAutoFit/>
          </a:bodyPr>
          <a:lstStyle/>
          <a:p>
            <a:r>
              <a:rPr lang="en-US" altLang="zh-CN" dirty="0"/>
              <a:t>s</a:t>
            </a:r>
            <a:r>
              <a:rPr lang="en-US" altLang="zh-CN" baseline="-25000" dirty="0"/>
              <a:t>5</a:t>
            </a:r>
            <a:endParaRPr lang="zh-CN" altLang="en-US" baseline="-25000" dirty="0"/>
          </a:p>
        </p:txBody>
      </p:sp>
      <p:cxnSp>
        <p:nvCxnSpPr>
          <p:cNvPr id="63" name="直接连接符 62">
            <a:extLst>
              <a:ext uri="{FF2B5EF4-FFF2-40B4-BE49-F238E27FC236}">
                <a16:creationId xmlns:a16="http://schemas.microsoft.com/office/drawing/2014/main" id="{AA83CBD9-B02A-4036-812D-6792E091B7AA}"/>
              </a:ext>
            </a:extLst>
          </p:cNvPr>
          <p:cNvCxnSpPr/>
          <p:nvPr/>
        </p:nvCxnSpPr>
        <p:spPr>
          <a:xfrm>
            <a:off x="5188927" y="2080965"/>
            <a:ext cx="1372479"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3988D09F-C56F-4BE1-AD87-D844AAAC5D86}"/>
              </a:ext>
            </a:extLst>
          </p:cNvPr>
          <p:cNvCxnSpPr>
            <a:cxnSpLocks/>
            <a:stCxn id="23" idx="4"/>
            <a:endCxn id="161" idx="6"/>
          </p:cNvCxnSpPr>
          <p:nvPr/>
        </p:nvCxnSpPr>
        <p:spPr>
          <a:xfrm>
            <a:off x="2672649" y="2257209"/>
            <a:ext cx="736799" cy="286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B0C240E7-84ED-4EFB-9E7C-050321BD58A6}"/>
              </a:ext>
            </a:extLst>
          </p:cNvPr>
          <p:cNvCxnSpPr>
            <a:cxnSpLocks/>
            <a:stCxn id="26" idx="4"/>
            <a:endCxn id="162" idx="5"/>
          </p:cNvCxnSpPr>
          <p:nvPr/>
        </p:nvCxnSpPr>
        <p:spPr>
          <a:xfrm>
            <a:off x="3392729" y="2267148"/>
            <a:ext cx="545653" cy="3129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B3C2D548-4753-42DA-91C2-BE3C71156E18}"/>
              </a:ext>
            </a:extLst>
          </p:cNvPr>
          <p:cNvCxnSpPr>
            <a:cxnSpLocks/>
            <a:stCxn id="168" idx="6"/>
            <a:endCxn id="49" idx="4"/>
          </p:cNvCxnSpPr>
          <p:nvPr/>
        </p:nvCxnSpPr>
        <p:spPr>
          <a:xfrm flipV="1">
            <a:off x="8239940" y="2267148"/>
            <a:ext cx="798085" cy="27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F65457B-38C6-4678-BA72-ED064A42E87A}"/>
              </a:ext>
            </a:extLst>
          </p:cNvPr>
          <p:cNvCxnSpPr>
            <a:cxnSpLocks/>
            <a:stCxn id="167" idx="6"/>
            <a:endCxn id="46" idx="4"/>
          </p:cNvCxnSpPr>
          <p:nvPr/>
        </p:nvCxnSpPr>
        <p:spPr>
          <a:xfrm flipV="1">
            <a:off x="7801308" y="2267148"/>
            <a:ext cx="516589" cy="273245"/>
          </a:xfrm>
          <a:prstGeom prst="line">
            <a:avLst/>
          </a:prstGeom>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4F3F4C26-C9C3-48AF-84A1-4F30D293659A}"/>
              </a:ext>
            </a:extLst>
          </p:cNvPr>
          <p:cNvSpPr txBox="1"/>
          <p:nvPr/>
        </p:nvSpPr>
        <p:spPr>
          <a:xfrm>
            <a:off x="1826568" y="1476496"/>
            <a:ext cx="471604" cy="369332"/>
          </a:xfrm>
          <a:prstGeom prst="rect">
            <a:avLst/>
          </a:prstGeom>
          <a:noFill/>
        </p:spPr>
        <p:txBody>
          <a:bodyPr wrap="none" rtlCol="0">
            <a:spAutoFit/>
          </a:bodyPr>
          <a:lstStyle/>
          <a:p>
            <a:r>
              <a:rPr lang="en-US" altLang="zh-CN" dirty="0"/>
              <a:t>“a”</a:t>
            </a:r>
            <a:endParaRPr lang="zh-CN" altLang="en-US" dirty="0"/>
          </a:p>
        </p:txBody>
      </p:sp>
      <p:sp>
        <p:nvSpPr>
          <p:cNvPr id="69" name="文本框 68">
            <a:extLst>
              <a:ext uri="{FF2B5EF4-FFF2-40B4-BE49-F238E27FC236}">
                <a16:creationId xmlns:a16="http://schemas.microsoft.com/office/drawing/2014/main" id="{9EFA3847-A305-4F92-8D43-F21BA5C68AEC}"/>
              </a:ext>
            </a:extLst>
          </p:cNvPr>
          <p:cNvSpPr txBox="1"/>
          <p:nvPr/>
        </p:nvSpPr>
        <p:spPr>
          <a:xfrm>
            <a:off x="6815046" y="1482598"/>
            <a:ext cx="481222" cy="369332"/>
          </a:xfrm>
          <a:prstGeom prst="rect">
            <a:avLst/>
          </a:prstGeom>
          <a:noFill/>
        </p:spPr>
        <p:txBody>
          <a:bodyPr wrap="none" rtlCol="0">
            <a:spAutoFit/>
          </a:bodyPr>
          <a:lstStyle/>
          <a:p>
            <a:r>
              <a:rPr lang="en-US" altLang="zh-CN" dirty="0"/>
              <a:t>“o”</a:t>
            </a:r>
            <a:endParaRPr lang="zh-CN" altLang="en-US" dirty="0"/>
          </a:p>
        </p:txBody>
      </p:sp>
      <p:grpSp>
        <p:nvGrpSpPr>
          <p:cNvPr id="70" name="组合 69">
            <a:extLst>
              <a:ext uri="{FF2B5EF4-FFF2-40B4-BE49-F238E27FC236}">
                <a16:creationId xmlns:a16="http://schemas.microsoft.com/office/drawing/2014/main" id="{C9B8E02D-9CBF-4490-8D89-5C5C4B88D2B0}"/>
              </a:ext>
            </a:extLst>
          </p:cNvPr>
          <p:cNvGrpSpPr/>
          <p:nvPr/>
        </p:nvGrpSpPr>
        <p:grpSpPr>
          <a:xfrm>
            <a:off x="3285785" y="2540393"/>
            <a:ext cx="5077817" cy="2724119"/>
            <a:chOff x="2601128" y="4177112"/>
            <a:chExt cx="4309467" cy="2287648"/>
          </a:xfrm>
        </p:grpSpPr>
        <p:grpSp>
          <p:nvGrpSpPr>
            <p:cNvPr id="71" name="组合 70">
              <a:extLst>
                <a:ext uri="{FF2B5EF4-FFF2-40B4-BE49-F238E27FC236}">
                  <a16:creationId xmlns:a16="http://schemas.microsoft.com/office/drawing/2014/main" id="{C6EFBE87-9909-4023-A2D9-F66A4C839214}"/>
                </a:ext>
              </a:extLst>
            </p:cNvPr>
            <p:cNvGrpSpPr>
              <a:grpSpLocks noChangeAspect="1"/>
            </p:cNvGrpSpPr>
            <p:nvPr/>
          </p:nvGrpSpPr>
          <p:grpSpPr>
            <a:xfrm>
              <a:off x="2601128" y="4177112"/>
              <a:ext cx="4309467" cy="2287648"/>
              <a:chOff x="2752232" y="4509119"/>
              <a:chExt cx="3695981" cy="1961984"/>
            </a:xfrm>
          </p:grpSpPr>
          <p:sp>
            <p:nvSpPr>
              <p:cNvPr id="79" name="椭圆 78">
                <a:extLst>
                  <a:ext uri="{FF2B5EF4-FFF2-40B4-BE49-F238E27FC236}">
                    <a16:creationId xmlns:a16="http://schemas.microsoft.com/office/drawing/2014/main" id="{51414B65-11EC-4D40-B3B0-65CDEA6CAD8F}"/>
                  </a:ext>
                </a:extLst>
              </p:cNvPr>
              <p:cNvSpPr/>
              <p:nvPr/>
            </p:nvSpPr>
            <p:spPr>
              <a:xfrm rot="16200000">
                <a:off x="4033395" y="6290644"/>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D1C5BF0-56E9-4B38-9306-F2663835DD8B}"/>
                  </a:ext>
                </a:extLst>
              </p:cNvPr>
              <p:cNvSpPr/>
              <p:nvPr/>
            </p:nvSpPr>
            <p:spPr>
              <a:xfrm rot="16200000">
                <a:off x="4354743" y="6290644"/>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49A1DB8B-A777-4DB4-8196-D77BF262E4F4}"/>
                  </a:ext>
                </a:extLst>
              </p:cNvPr>
              <p:cNvSpPr/>
              <p:nvPr/>
            </p:nvSpPr>
            <p:spPr>
              <a:xfrm rot="16200000">
                <a:off x="4674009" y="6290644"/>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1F094D07-D896-4472-8D22-388AFD08D705}"/>
                  </a:ext>
                </a:extLst>
              </p:cNvPr>
              <p:cNvSpPr/>
              <p:nvPr/>
            </p:nvSpPr>
            <p:spPr>
              <a:xfrm rot="16200000">
                <a:off x="4993275" y="6291083"/>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5FBF8BBF-E02A-4435-B802-BA9C94B236F5}"/>
                  </a:ext>
                </a:extLst>
              </p:cNvPr>
              <p:cNvSpPr/>
              <p:nvPr/>
            </p:nvSpPr>
            <p:spPr>
              <a:xfrm rot="16200000">
                <a:off x="3838747" y="569765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C7B4E6EE-AD7E-45C0-A938-5C5E2BB6628A}"/>
                  </a:ext>
                </a:extLst>
              </p:cNvPr>
              <p:cNvSpPr/>
              <p:nvPr/>
            </p:nvSpPr>
            <p:spPr>
              <a:xfrm rot="16200000">
                <a:off x="4160095" y="569765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27D7C614-77B4-4F31-9BB6-B8D21155F236}"/>
                  </a:ext>
                </a:extLst>
              </p:cNvPr>
              <p:cNvSpPr/>
              <p:nvPr/>
            </p:nvSpPr>
            <p:spPr>
              <a:xfrm rot="16200000">
                <a:off x="4479361" y="569765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C10D1179-8639-42AB-ACC9-FB8B31776E8F}"/>
                  </a:ext>
                </a:extLst>
              </p:cNvPr>
              <p:cNvSpPr/>
              <p:nvPr/>
            </p:nvSpPr>
            <p:spPr>
              <a:xfrm rot="16200000">
                <a:off x="4798627" y="5698098"/>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691983F6-1012-4F45-A196-92FAA1FDA287}"/>
                  </a:ext>
                </a:extLst>
              </p:cNvPr>
              <p:cNvSpPr/>
              <p:nvPr/>
            </p:nvSpPr>
            <p:spPr>
              <a:xfrm rot="16200000">
                <a:off x="5117893" y="5698098"/>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155EFC7-A0A9-4EA6-8316-B3A8E8C6E7F0}"/>
                  </a:ext>
                </a:extLst>
              </p:cNvPr>
              <p:cNvSpPr/>
              <p:nvPr/>
            </p:nvSpPr>
            <p:spPr>
              <a:xfrm rot="16200000">
                <a:off x="3846086" y="510339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D1BBA9D5-45F5-4AAF-B065-CC44337444FD}"/>
                  </a:ext>
                </a:extLst>
              </p:cNvPr>
              <p:cNvSpPr/>
              <p:nvPr/>
            </p:nvSpPr>
            <p:spPr>
              <a:xfrm rot="16200000">
                <a:off x="4167434" y="510339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FBA356E9-5D2E-4FB4-A718-67C9234FCAB6}"/>
                  </a:ext>
                </a:extLst>
              </p:cNvPr>
              <p:cNvSpPr/>
              <p:nvPr/>
            </p:nvSpPr>
            <p:spPr>
              <a:xfrm rot="16200000">
                <a:off x="4486700" y="510339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8F0C9657-9DB6-4C11-9138-392F9416EEA1}"/>
                  </a:ext>
                </a:extLst>
              </p:cNvPr>
              <p:cNvSpPr/>
              <p:nvPr/>
            </p:nvSpPr>
            <p:spPr>
              <a:xfrm rot="16200000">
                <a:off x="4805966" y="510382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6995BB57-8AD8-4829-858D-7EAC4C8693D4}"/>
                  </a:ext>
                </a:extLst>
              </p:cNvPr>
              <p:cNvSpPr/>
              <p:nvPr/>
            </p:nvSpPr>
            <p:spPr>
              <a:xfrm rot="16200000">
                <a:off x="5125232" y="510382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411BA906-751A-422E-85B8-F48C5F658842}"/>
                  </a:ext>
                </a:extLst>
              </p:cNvPr>
              <p:cNvSpPr/>
              <p:nvPr/>
            </p:nvSpPr>
            <p:spPr>
              <a:xfrm rot="16200000">
                <a:off x="4026106" y="450912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C16B24D2-9B89-4307-BE85-464D1296A31B}"/>
                  </a:ext>
                </a:extLst>
              </p:cNvPr>
              <p:cNvSpPr/>
              <p:nvPr/>
            </p:nvSpPr>
            <p:spPr>
              <a:xfrm rot="16200000">
                <a:off x="4347454" y="450912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A8764F6F-611B-4294-AAF0-6DD824B7CF90}"/>
                  </a:ext>
                </a:extLst>
              </p:cNvPr>
              <p:cNvSpPr/>
              <p:nvPr/>
            </p:nvSpPr>
            <p:spPr>
              <a:xfrm rot="16200000">
                <a:off x="4666720" y="450912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EDC564F9-24E6-45BD-B3A2-8E6FB6867261}"/>
                  </a:ext>
                </a:extLst>
              </p:cNvPr>
              <p:cNvSpPr/>
              <p:nvPr/>
            </p:nvSpPr>
            <p:spPr>
              <a:xfrm rot="16200000">
                <a:off x="4985986" y="450955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97" name="直接箭头连接符 96">
                <a:extLst>
                  <a:ext uri="{FF2B5EF4-FFF2-40B4-BE49-F238E27FC236}">
                    <a16:creationId xmlns:a16="http://schemas.microsoft.com/office/drawing/2014/main" id="{B97007F2-151F-4CE2-8846-72B357F75607}"/>
                  </a:ext>
                </a:extLst>
              </p:cNvPr>
              <p:cNvCxnSpPr>
                <a:cxnSpLocks/>
                <a:stCxn id="79" idx="6"/>
                <a:endCxn id="83" idx="2"/>
              </p:cNvCxnSpPr>
              <p:nvPr/>
            </p:nvCxnSpPr>
            <p:spPr>
              <a:xfrm rot="16200000" flipV="1">
                <a:off x="3819599" y="5986838"/>
                <a:ext cx="412965" cy="194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56823861-4D73-4358-8455-C1DC111A341A}"/>
                  </a:ext>
                </a:extLst>
              </p:cNvPr>
              <p:cNvCxnSpPr>
                <a:cxnSpLocks/>
                <a:stCxn id="79" idx="6"/>
                <a:endCxn id="84" idx="2"/>
              </p:cNvCxnSpPr>
              <p:nvPr/>
            </p:nvCxnSpPr>
            <p:spPr>
              <a:xfrm rot="16200000">
                <a:off x="3980273" y="6020812"/>
                <a:ext cx="412965" cy="12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B9B1D29E-176A-4BF3-A881-80224BDC5848}"/>
                  </a:ext>
                </a:extLst>
              </p:cNvPr>
              <p:cNvCxnSpPr>
                <a:cxnSpLocks/>
                <a:stCxn id="80" idx="6"/>
                <a:endCxn id="84" idx="2"/>
              </p:cNvCxnSpPr>
              <p:nvPr/>
            </p:nvCxnSpPr>
            <p:spPr>
              <a:xfrm rot="16200000" flipV="1">
                <a:off x="4140946" y="5986838"/>
                <a:ext cx="412965" cy="194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FA54366E-D38C-4855-8C72-38F868984E64}"/>
                  </a:ext>
                </a:extLst>
              </p:cNvPr>
              <p:cNvCxnSpPr>
                <a:cxnSpLocks/>
                <a:stCxn id="80" idx="6"/>
                <a:endCxn id="85" idx="2"/>
              </p:cNvCxnSpPr>
              <p:nvPr/>
            </p:nvCxnSpPr>
            <p:spPr>
              <a:xfrm rot="16200000">
                <a:off x="4300579" y="6021853"/>
                <a:ext cx="412965" cy="12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900A30AA-5BFB-495F-A4CD-D5DC1B03FC2D}"/>
                  </a:ext>
                </a:extLst>
              </p:cNvPr>
              <p:cNvCxnSpPr>
                <a:cxnSpLocks/>
                <a:stCxn id="80" idx="6"/>
                <a:endCxn id="86" idx="2"/>
              </p:cNvCxnSpPr>
              <p:nvPr/>
            </p:nvCxnSpPr>
            <p:spPr>
              <a:xfrm rot="16200000">
                <a:off x="4460432" y="5862439"/>
                <a:ext cx="412526" cy="443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4B1EA20F-9957-4776-9C66-3D77F3B68632}"/>
                  </a:ext>
                </a:extLst>
              </p:cNvPr>
              <p:cNvCxnSpPr>
                <a:cxnSpLocks/>
                <a:stCxn id="80" idx="6"/>
                <a:endCxn id="87" idx="2"/>
              </p:cNvCxnSpPr>
              <p:nvPr/>
            </p:nvCxnSpPr>
            <p:spPr>
              <a:xfrm rot="16200000">
                <a:off x="4620065" y="5702806"/>
                <a:ext cx="412526" cy="763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50BBE7A3-597C-4AD2-9C74-EA98BA8C2604}"/>
                  </a:ext>
                </a:extLst>
              </p:cNvPr>
              <p:cNvCxnSpPr>
                <a:cxnSpLocks/>
                <a:stCxn id="81" idx="6"/>
                <a:endCxn id="85" idx="2"/>
              </p:cNvCxnSpPr>
              <p:nvPr/>
            </p:nvCxnSpPr>
            <p:spPr>
              <a:xfrm rot="16200000" flipV="1">
                <a:off x="4460212" y="5986838"/>
                <a:ext cx="412965" cy="194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C21682B6-2781-4C64-82F5-E0CBB1E8095B}"/>
                  </a:ext>
                </a:extLst>
              </p:cNvPr>
              <p:cNvCxnSpPr>
                <a:cxnSpLocks/>
                <a:stCxn id="81" idx="6"/>
                <a:endCxn id="86" idx="2"/>
              </p:cNvCxnSpPr>
              <p:nvPr/>
            </p:nvCxnSpPr>
            <p:spPr>
              <a:xfrm rot="16200000">
                <a:off x="4620065" y="6022072"/>
                <a:ext cx="412526" cy="12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2C8A99E4-6726-4A77-8278-036BEB499456}"/>
                  </a:ext>
                </a:extLst>
              </p:cNvPr>
              <p:cNvCxnSpPr>
                <a:cxnSpLocks/>
                <a:stCxn id="81" idx="6"/>
                <a:endCxn id="87" idx="2"/>
              </p:cNvCxnSpPr>
              <p:nvPr/>
            </p:nvCxnSpPr>
            <p:spPr>
              <a:xfrm rot="16200000">
                <a:off x="4779698" y="5862439"/>
                <a:ext cx="412526" cy="443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1DEBF127-C699-42DD-9D88-68DEC39B2359}"/>
                  </a:ext>
                </a:extLst>
              </p:cNvPr>
              <p:cNvCxnSpPr>
                <a:cxnSpLocks/>
                <a:stCxn id="82" idx="6"/>
                <a:endCxn id="86" idx="2"/>
              </p:cNvCxnSpPr>
              <p:nvPr/>
            </p:nvCxnSpPr>
            <p:spPr>
              <a:xfrm rot="16200000" flipV="1">
                <a:off x="4779479" y="5987277"/>
                <a:ext cx="412965" cy="194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19ACA1C9-EA56-4166-AC04-74D1B1513E54}"/>
                  </a:ext>
                </a:extLst>
              </p:cNvPr>
              <p:cNvCxnSpPr>
                <a:cxnSpLocks/>
                <a:stCxn id="82" idx="6"/>
                <a:endCxn id="87" idx="2"/>
              </p:cNvCxnSpPr>
              <p:nvPr/>
            </p:nvCxnSpPr>
            <p:spPr>
              <a:xfrm rot="16200000">
                <a:off x="4939112" y="6022292"/>
                <a:ext cx="412965" cy="12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9156394C-18F8-4E83-94F9-25EB40D4A8EA}"/>
                  </a:ext>
                </a:extLst>
              </p:cNvPr>
              <p:cNvCxnSpPr>
                <a:cxnSpLocks/>
                <a:stCxn id="82" idx="6"/>
                <a:endCxn id="84" idx="2"/>
              </p:cNvCxnSpPr>
              <p:nvPr/>
            </p:nvCxnSpPr>
            <p:spPr>
              <a:xfrm rot="16200000" flipV="1">
                <a:off x="4459993" y="5667791"/>
                <a:ext cx="413404" cy="833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8FF78456-1995-4C33-9219-EC3B5D141108}"/>
                  </a:ext>
                </a:extLst>
              </p:cNvPr>
              <p:cNvCxnSpPr>
                <a:cxnSpLocks/>
                <a:stCxn id="82" idx="6"/>
                <a:endCxn id="85" idx="2"/>
              </p:cNvCxnSpPr>
              <p:nvPr/>
            </p:nvCxnSpPr>
            <p:spPr>
              <a:xfrm rot="16200000" flipV="1">
                <a:off x="4619626" y="5827424"/>
                <a:ext cx="413404" cy="513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2F039473-A510-43D7-AA96-1578700CD621}"/>
                  </a:ext>
                </a:extLst>
              </p:cNvPr>
              <p:cNvCxnSpPr>
                <a:cxnSpLocks/>
                <a:stCxn id="82" idx="6"/>
                <a:endCxn id="83" idx="2"/>
              </p:cNvCxnSpPr>
              <p:nvPr/>
            </p:nvCxnSpPr>
            <p:spPr>
              <a:xfrm flipH="1" flipV="1">
                <a:off x="3928757" y="5877679"/>
                <a:ext cx="1154528" cy="413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504ECD8D-2BDD-4614-A7DD-491332B70FBF}"/>
                  </a:ext>
                </a:extLst>
              </p:cNvPr>
              <p:cNvCxnSpPr>
                <a:cxnSpLocks/>
                <a:stCxn id="79" idx="6"/>
                <a:endCxn id="85" idx="2"/>
              </p:cNvCxnSpPr>
              <p:nvPr/>
            </p:nvCxnSpPr>
            <p:spPr>
              <a:xfrm rot="16200000">
                <a:off x="4139906" y="5861179"/>
                <a:ext cx="412965" cy="445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CCCF91E4-0156-4AF9-B75B-D4FB7D3AFE80}"/>
                  </a:ext>
                </a:extLst>
              </p:cNvPr>
              <p:cNvCxnSpPr>
                <a:cxnSpLocks/>
                <a:stCxn id="79" idx="6"/>
                <a:endCxn id="87" idx="2"/>
              </p:cNvCxnSpPr>
              <p:nvPr/>
            </p:nvCxnSpPr>
            <p:spPr>
              <a:xfrm rot="16200000">
                <a:off x="4459391" y="5542132"/>
                <a:ext cx="412526" cy="1084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D063E772-AB58-4D61-8940-CC9CE1C9CC90}"/>
                  </a:ext>
                </a:extLst>
              </p:cNvPr>
              <p:cNvCxnSpPr>
                <a:cxnSpLocks/>
                <a:stCxn id="81" idx="6"/>
                <a:endCxn id="83" idx="2"/>
              </p:cNvCxnSpPr>
              <p:nvPr/>
            </p:nvCxnSpPr>
            <p:spPr>
              <a:xfrm rot="16200000" flipV="1">
                <a:off x="4139906" y="5666531"/>
                <a:ext cx="412965" cy="835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0B887680-5D5D-4C7D-91EC-114E640B2EAC}"/>
                  </a:ext>
                </a:extLst>
              </p:cNvPr>
              <p:cNvCxnSpPr>
                <a:cxnSpLocks/>
                <a:stCxn id="80" idx="6"/>
                <a:endCxn id="83" idx="2"/>
              </p:cNvCxnSpPr>
              <p:nvPr/>
            </p:nvCxnSpPr>
            <p:spPr>
              <a:xfrm rot="16200000" flipV="1">
                <a:off x="3980273" y="5826164"/>
                <a:ext cx="412965" cy="515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E496BC2C-494A-4432-A00B-DF82CFD3C51F}"/>
                  </a:ext>
                </a:extLst>
              </p:cNvPr>
              <p:cNvCxnSpPr>
                <a:cxnSpLocks/>
                <a:stCxn id="83" idx="6"/>
                <a:endCxn id="88" idx="2"/>
              </p:cNvCxnSpPr>
              <p:nvPr/>
            </p:nvCxnSpPr>
            <p:spPr>
              <a:xfrm rot="16200000">
                <a:off x="3725302" y="5486865"/>
                <a:ext cx="414250" cy="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10161498-CADA-49A2-8F1F-F0323471F7A6}"/>
                  </a:ext>
                </a:extLst>
              </p:cNvPr>
              <p:cNvCxnSpPr>
                <a:cxnSpLocks/>
                <a:stCxn id="83" idx="6"/>
                <a:endCxn id="89" idx="2"/>
              </p:cNvCxnSpPr>
              <p:nvPr/>
            </p:nvCxnSpPr>
            <p:spPr>
              <a:xfrm rot="16200000">
                <a:off x="3885976" y="5326191"/>
                <a:ext cx="414250" cy="328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A43947EA-0921-46E3-BA13-141B9F575649}"/>
                  </a:ext>
                </a:extLst>
              </p:cNvPr>
              <p:cNvCxnSpPr>
                <a:cxnSpLocks/>
                <a:stCxn id="83" idx="6"/>
                <a:endCxn id="90" idx="2"/>
              </p:cNvCxnSpPr>
              <p:nvPr/>
            </p:nvCxnSpPr>
            <p:spPr>
              <a:xfrm rot="16200000">
                <a:off x="4045609" y="5166558"/>
                <a:ext cx="414250" cy="647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0714B1AE-21F3-440B-96E6-0DEFBA25B2B3}"/>
                  </a:ext>
                </a:extLst>
              </p:cNvPr>
              <p:cNvCxnSpPr>
                <a:cxnSpLocks/>
                <a:stCxn id="83" idx="6"/>
                <a:endCxn id="91" idx="2"/>
              </p:cNvCxnSpPr>
              <p:nvPr/>
            </p:nvCxnSpPr>
            <p:spPr>
              <a:xfrm rot="16200000">
                <a:off x="4205461" y="5007145"/>
                <a:ext cx="413811" cy="967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D158064-77FE-46A4-B2D1-ABEB663140C0}"/>
                  </a:ext>
                </a:extLst>
              </p:cNvPr>
              <p:cNvCxnSpPr>
                <a:cxnSpLocks/>
                <a:stCxn id="83" idx="6"/>
                <a:endCxn id="92" idx="2"/>
              </p:cNvCxnSpPr>
              <p:nvPr/>
            </p:nvCxnSpPr>
            <p:spPr>
              <a:xfrm rot="16200000">
                <a:off x="4365094" y="4847512"/>
                <a:ext cx="413811" cy="1286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9B14B1F4-68AF-488A-9AD9-EF8BD6A79711}"/>
                  </a:ext>
                </a:extLst>
              </p:cNvPr>
              <p:cNvCxnSpPr>
                <a:cxnSpLocks/>
                <a:stCxn id="84" idx="6"/>
                <a:endCxn id="88" idx="2"/>
              </p:cNvCxnSpPr>
              <p:nvPr/>
            </p:nvCxnSpPr>
            <p:spPr>
              <a:xfrm rot="16200000" flipV="1">
                <a:off x="3885976" y="5333530"/>
                <a:ext cx="414250" cy="314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62F66C22-CC4C-472D-BA24-CD7A33E06089}"/>
                  </a:ext>
                </a:extLst>
              </p:cNvPr>
              <p:cNvCxnSpPr>
                <a:cxnSpLocks/>
                <a:stCxn id="84" idx="6"/>
                <a:endCxn id="89" idx="2"/>
              </p:cNvCxnSpPr>
              <p:nvPr/>
            </p:nvCxnSpPr>
            <p:spPr>
              <a:xfrm rot="16200000">
                <a:off x="4046649" y="5486865"/>
                <a:ext cx="414250" cy="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62AB8F88-0BEF-4A09-A28E-F174C6DF7BDB}"/>
                  </a:ext>
                </a:extLst>
              </p:cNvPr>
              <p:cNvCxnSpPr>
                <a:cxnSpLocks/>
                <a:stCxn id="84" idx="6"/>
                <a:endCxn id="90" idx="2"/>
              </p:cNvCxnSpPr>
              <p:nvPr/>
            </p:nvCxnSpPr>
            <p:spPr>
              <a:xfrm rot="16200000">
                <a:off x="4206282" y="5327232"/>
                <a:ext cx="414250" cy="326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0792F346-771B-4C0A-AB20-AC1B9CEE00F7}"/>
                  </a:ext>
                </a:extLst>
              </p:cNvPr>
              <p:cNvCxnSpPr>
                <a:cxnSpLocks/>
                <a:stCxn id="84" idx="6"/>
                <a:endCxn id="91" idx="2"/>
              </p:cNvCxnSpPr>
              <p:nvPr/>
            </p:nvCxnSpPr>
            <p:spPr>
              <a:xfrm rot="16200000">
                <a:off x="4366135" y="5167818"/>
                <a:ext cx="413811" cy="645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5CA991FB-7A2B-45C8-A443-A687F657755B}"/>
                  </a:ext>
                </a:extLst>
              </p:cNvPr>
              <p:cNvCxnSpPr>
                <a:cxnSpLocks/>
                <a:stCxn id="84" idx="6"/>
                <a:endCxn id="92" idx="2"/>
              </p:cNvCxnSpPr>
              <p:nvPr/>
            </p:nvCxnSpPr>
            <p:spPr>
              <a:xfrm rot="16200000">
                <a:off x="4525768" y="5008185"/>
                <a:ext cx="413811" cy="965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A51D9DF5-1C21-4AD7-9BA2-2799BDFD08E4}"/>
                  </a:ext>
                </a:extLst>
              </p:cNvPr>
              <p:cNvCxnSpPr>
                <a:cxnSpLocks/>
                <a:stCxn id="85" idx="6"/>
                <a:endCxn id="88" idx="2"/>
              </p:cNvCxnSpPr>
              <p:nvPr/>
            </p:nvCxnSpPr>
            <p:spPr>
              <a:xfrm rot="16200000" flipV="1">
                <a:off x="4045609" y="5173897"/>
                <a:ext cx="414250" cy="63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4361C502-FFFA-4247-BA31-359C4286B7C0}"/>
                  </a:ext>
                </a:extLst>
              </p:cNvPr>
              <p:cNvCxnSpPr>
                <a:cxnSpLocks/>
                <a:stCxn id="85" idx="6"/>
                <a:endCxn id="89" idx="2"/>
              </p:cNvCxnSpPr>
              <p:nvPr/>
            </p:nvCxnSpPr>
            <p:spPr>
              <a:xfrm rot="16200000" flipV="1">
                <a:off x="4206282" y="5334571"/>
                <a:ext cx="414250" cy="3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38D6F2C8-D7EF-4F0E-B378-48A6989304C6}"/>
                  </a:ext>
                </a:extLst>
              </p:cNvPr>
              <p:cNvCxnSpPr>
                <a:cxnSpLocks/>
                <a:stCxn id="85" idx="6"/>
                <a:endCxn id="90" idx="2"/>
              </p:cNvCxnSpPr>
              <p:nvPr/>
            </p:nvCxnSpPr>
            <p:spPr>
              <a:xfrm rot="16200000">
                <a:off x="4365915" y="5486865"/>
                <a:ext cx="414250" cy="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D9D98B29-C382-4478-91E1-80D8D8C02573}"/>
                  </a:ext>
                </a:extLst>
              </p:cNvPr>
              <p:cNvCxnSpPr>
                <a:cxnSpLocks/>
                <a:stCxn id="85" idx="6"/>
                <a:endCxn id="91" idx="2"/>
              </p:cNvCxnSpPr>
              <p:nvPr/>
            </p:nvCxnSpPr>
            <p:spPr>
              <a:xfrm rot="16200000">
                <a:off x="4525768" y="5327451"/>
                <a:ext cx="413811" cy="326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AE0E9EEE-00EA-4030-9BA6-755A55A196CE}"/>
                  </a:ext>
                </a:extLst>
              </p:cNvPr>
              <p:cNvCxnSpPr>
                <a:cxnSpLocks/>
                <a:stCxn id="85" idx="6"/>
                <a:endCxn id="92" idx="2"/>
              </p:cNvCxnSpPr>
              <p:nvPr/>
            </p:nvCxnSpPr>
            <p:spPr>
              <a:xfrm rot="16200000">
                <a:off x="4685401" y="5167818"/>
                <a:ext cx="413811" cy="645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CBE0CC4F-180C-4F58-9EEE-D763BB71C953}"/>
                  </a:ext>
                </a:extLst>
              </p:cNvPr>
              <p:cNvCxnSpPr>
                <a:cxnSpLocks/>
                <a:stCxn id="86" idx="6"/>
                <a:endCxn id="88" idx="2"/>
              </p:cNvCxnSpPr>
              <p:nvPr/>
            </p:nvCxnSpPr>
            <p:spPr>
              <a:xfrm rot="16200000" flipV="1">
                <a:off x="4205022" y="5014484"/>
                <a:ext cx="414689" cy="952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E673302E-1030-4093-B104-0E6854F02235}"/>
                  </a:ext>
                </a:extLst>
              </p:cNvPr>
              <p:cNvCxnSpPr>
                <a:cxnSpLocks/>
                <a:stCxn id="86" idx="6"/>
                <a:endCxn id="89" idx="2"/>
              </p:cNvCxnSpPr>
              <p:nvPr/>
            </p:nvCxnSpPr>
            <p:spPr>
              <a:xfrm rot="16200000" flipV="1">
                <a:off x="4365696" y="5175157"/>
                <a:ext cx="414689" cy="631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964774C8-96D4-41F5-9D61-E1CBBA6E3DB9}"/>
                  </a:ext>
                </a:extLst>
              </p:cNvPr>
              <p:cNvCxnSpPr>
                <a:cxnSpLocks/>
                <a:stCxn id="86" idx="6"/>
                <a:endCxn id="90" idx="2"/>
              </p:cNvCxnSpPr>
              <p:nvPr/>
            </p:nvCxnSpPr>
            <p:spPr>
              <a:xfrm rot="16200000" flipV="1">
                <a:off x="4525329" y="5334790"/>
                <a:ext cx="414689" cy="3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1D55E3A7-D322-42A4-8158-87EB52B788F7}"/>
                  </a:ext>
                </a:extLst>
              </p:cNvPr>
              <p:cNvCxnSpPr>
                <a:cxnSpLocks/>
                <a:stCxn id="86" idx="6"/>
                <a:endCxn id="91" idx="2"/>
              </p:cNvCxnSpPr>
              <p:nvPr/>
            </p:nvCxnSpPr>
            <p:spPr>
              <a:xfrm rot="16200000">
                <a:off x="4685182" y="5487304"/>
                <a:ext cx="414250" cy="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86DEA831-F242-43E6-9ED4-C0133203B442}"/>
                  </a:ext>
                </a:extLst>
              </p:cNvPr>
              <p:cNvCxnSpPr>
                <a:cxnSpLocks/>
                <a:stCxn id="86" idx="6"/>
                <a:endCxn id="92" idx="2"/>
              </p:cNvCxnSpPr>
              <p:nvPr/>
            </p:nvCxnSpPr>
            <p:spPr>
              <a:xfrm rot="16200000">
                <a:off x="4844815" y="5327671"/>
                <a:ext cx="414250" cy="326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5547E120-AC84-4C2F-B50E-9627015F1A53}"/>
                  </a:ext>
                </a:extLst>
              </p:cNvPr>
              <p:cNvCxnSpPr>
                <a:cxnSpLocks/>
                <a:stCxn id="87" idx="6"/>
                <a:endCxn id="90" idx="2"/>
              </p:cNvCxnSpPr>
              <p:nvPr/>
            </p:nvCxnSpPr>
            <p:spPr>
              <a:xfrm rot="16200000" flipV="1">
                <a:off x="4684962" y="5175157"/>
                <a:ext cx="414689" cy="631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4ED70643-73FA-492E-AF59-D6EE4320BEB4}"/>
                  </a:ext>
                </a:extLst>
              </p:cNvPr>
              <p:cNvCxnSpPr>
                <a:cxnSpLocks/>
                <a:stCxn id="87" idx="6"/>
                <a:endCxn id="91" idx="2"/>
              </p:cNvCxnSpPr>
              <p:nvPr/>
            </p:nvCxnSpPr>
            <p:spPr>
              <a:xfrm rot="16200000" flipV="1">
                <a:off x="4844815" y="5335010"/>
                <a:ext cx="414250" cy="3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25B92D2B-907D-486E-8488-DBC0B013DD29}"/>
                  </a:ext>
                </a:extLst>
              </p:cNvPr>
              <p:cNvCxnSpPr>
                <a:cxnSpLocks/>
                <a:stCxn id="87" idx="6"/>
                <a:endCxn id="92" idx="2"/>
              </p:cNvCxnSpPr>
              <p:nvPr/>
            </p:nvCxnSpPr>
            <p:spPr>
              <a:xfrm rot="16200000">
                <a:off x="5004448" y="5487304"/>
                <a:ext cx="414250" cy="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BEF91DA5-6836-4D00-B4DF-F1C0624F9C52}"/>
                  </a:ext>
                </a:extLst>
              </p:cNvPr>
              <p:cNvCxnSpPr>
                <a:cxnSpLocks/>
                <a:stCxn id="87" idx="6"/>
                <a:endCxn id="88" idx="2"/>
              </p:cNvCxnSpPr>
              <p:nvPr/>
            </p:nvCxnSpPr>
            <p:spPr>
              <a:xfrm rot="16200000" flipV="1">
                <a:off x="4364655" y="4854851"/>
                <a:ext cx="414689" cy="1271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A8637418-8ED4-47D5-A9F6-EFAF2B2ACDB2}"/>
                  </a:ext>
                </a:extLst>
              </p:cNvPr>
              <p:cNvCxnSpPr>
                <a:cxnSpLocks/>
                <a:stCxn id="88" idx="6"/>
                <a:endCxn id="93" idx="2"/>
              </p:cNvCxnSpPr>
              <p:nvPr/>
            </p:nvCxnSpPr>
            <p:spPr>
              <a:xfrm rot="16200000">
                <a:off x="3818981" y="4806255"/>
                <a:ext cx="414250" cy="18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C4402FA0-2132-498B-AB40-EDF85C2057E0}"/>
                  </a:ext>
                </a:extLst>
              </p:cNvPr>
              <p:cNvCxnSpPr>
                <a:cxnSpLocks/>
                <a:stCxn id="88" idx="6"/>
                <a:endCxn id="94" idx="2"/>
              </p:cNvCxnSpPr>
              <p:nvPr/>
            </p:nvCxnSpPr>
            <p:spPr>
              <a:xfrm rot="16200000">
                <a:off x="3979655" y="4645581"/>
                <a:ext cx="414250" cy="501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9FD91B02-86C0-4F7A-98FD-AE07A86814C4}"/>
                  </a:ext>
                </a:extLst>
              </p:cNvPr>
              <p:cNvCxnSpPr>
                <a:cxnSpLocks/>
                <a:stCxn id="88" idx="6"/>
                <a:endCxn id="95" idx="2"/>
              </p:cNvCxnSpPr>
              <p:nvPr/>
            </p:nvCxnSpPr>
            <p:spPr>
              <a:xfrm rot="16200000">
                <a:off x="4139288" y="4485948"/>
                <a:ext cx="414250" cy="82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5406D8D8-6EF7-41BB-BBB1-5B1949F31C5E}"/>
                  </a:ext>
                </a:extLst>
              </p:cNvPr>
              <p:cNvCxnSpPr>
                <a:cxnSpLocks/>
                <a:stCxn id="88" idx="6"/>
                <a:endCxn id="96" idx="2"/>
              </p:cNvCxnSpPr>
              <p:nvPr/>
            </p:nvCxnSpPr>
            <p:spPr>
              <a:xfrm rot="16200000">
                <a:off x="4299141" y="4326534"/>
                <a:ext cx="413811" cy="1139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5F2F1BA6-DF9C-4F92-976B-072C177D423A}"/>
                  </a:ext>
                </a:extLst>
              </p:cNvPr>
              <p:cNvCxnSpPr>
                <a:cxnSpLocks/>
                <a:stCxn id="89" idx="6"/>
                <a:endCxn id="93" idx="2"/>
              </p:cNvCxnSpPr>
              <p:nvPr/>
            </p:nvCxnSpPr>
            <p:spPr>
              <a:xfrm rot="16200000" flipV="1">
                <a:off x="3979655" y="4825601"/>
                <a:ext cx="414250" cy="14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760F1AF1-6323-4D16-B561-1DB94B3C5012}"/>
                  </a:ext>
                </a:extLst>
              </p:cNvPr>
              <p:cNvCxnSpPr>
                <a:cxnSpLocks/>
                <a:stCxn id="89" idx="6"/>
                <a:endCxn id="94" idx="2"/>
              </p:cNvCxnSpPr>
              <p:nvPr/>
            </p:nvCxnSpPr>
            <p:spPr>
              <a:xfrm rot="16200000">
                <a:off x="4140329" y="4806255"/>
                <a:ext cx="414250" cy="18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76E23FC8-EA3D-47FC-9849-7F79A7643ED6}"/>
                  </a:ext>
                </a:extLst>
              </p:cNvPr>
              <p:cNvCxnSpPr>
                <a:cxnSpLocks/>
                <a:stCxn id="89" idx="6"/>
                <a:endCxn id="95" idx="2"/>
              </p:cNvCxnSpPr>
              <p:nvPr/>
            </p:nvCxnSpPr>
            <p:spPr>
              <a:xfrm rot="16200000">
                <a:off x="4299962" y="4646622"/>
                <a:ext cx="414250" cy="499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884F345-0CFE-4A9D-9A21-2402BC764215}"/>
                  </a:ext>
                </a:extLst>
              </p:cNvPr>
              <p:cNvCxnSpPr>
                <a:cxnSpLocks/>
                <a:stCxn id="89" idx="6"/>
                <a:endCxn id="96" idx="2"/>
              </p:cNvCxnSpPr>
              <p:nvPr/>
            </p:nvCxnSpPr>
            <p:spPr>
              <a:xfrm rot="16200000">
                <a:off x="4459814" y="4487208"/>
                <a:ext cx="413811" cy="818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a:extLst>
                  <a:ext uri="{FF2B5EF4-FFF2-40B4-BE49-F238E27FC236}">
                    <a16:creationId xmlns:a16="http://schemas.microsoft.com/office/drawing/2014/main" id="{1188919E-E209-45A0-811F-75C022827D4D}"/>
                  </a:ext>
                </a:extLst>
              </p:cNvPr>
              <p:cNvCxnSpPr>
                <a:cxnSpLocks/>
                <a:stCxn id="90" idx="6"/>
                <a:endCxn id="93" idx="2"/>
              </p:cNvCxnSpPr>
              <p:nvPr/>
            </p:nvCxnSpPr>
            <p:spPr>
              <a:xfrm rot="16200000" flipV="1">
                <a:off x="4139288" y="4665968"/>
                <a:ext cx="414250" cy="460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0BECC42D-5FFF-4B6E-8D1E-74F4D23E0E8E}"/>
                  </a:ext>
                </a:extLst>
              </p:cNvPr>
              <p:cNvCxnSpPr>
                <a:cxnSpLocks/>
                <a:stCxn id="90" idx="6"/>
                <a:endCxn id="94" idx="2"/>
              </p:cNvCxnSpPr>
              <p:nvPr/>
            </p:nvCxnSpPr>
            <p:spPr>
              <a:xfrm rot="16200000" flipV="1">
                <a:off x="4299962" y="4826642"/>
                <a:ext cx="414250" cy="139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197BDC56-844C-41B2-B29C-8E31B5FA6C61}"/>
                  </a:ext>
                </a:extLst>
              </p:cNvPr>
              <p:cNvCxnSpPr>
                <a:cxnSpLocks/>
                <a:stCxn id="90" idx="6"/>
                <a:endCxn id="95" idx="2"/>
              </p:cNvCxnSpPr>
              <p:nvPr/>
            </p:nvCxnSpPr>
            <p:spPr>
              <a:xfrm rot="16200000">
                <a:off x="4459595" y="4806255"/>
                <a:ext cx="414250" cy="18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985CFA38-1BF3-4071-AC3D-6372C96C7A2B}"/>
                  </a:ext>
                </a:extLst>
              </p:cNvPr>
              <p:cNvCxnSpPr>
                <a:cxnSpLocks/>
                <a:stCxn id="90" idx="6"/>
                <a:endCxn id="96" idx="2"/>
              </p:cNvCxnSpPr>
              <p:nvPr/>
            </p:nvCxnSpPr>
            <p:spPr>
              <a:xfrm rot="16200000">
                <a:off x="4619448" y="4646841"/>
                <a:ext cx="413811" cy="499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607D2EA7-AF98-4FDF-BE0C-3B088CFA95E7}"/>
                  </a:ext>
                </a:extLst>
              </p:cNvPr>
              <p:cNvCxnSpPr>
                <a:cxnSpLocks/>
                <a:stCxn id="91" idx="6"/>
                <a:endCxn id="93" idx="2"/>
              </p:cNvCxnSpPr>
              <p:nvPr/>
            </p:nvCxnSpPr>
            <p:spPr>
              <a:xfrm rot="16200000" flipV="1">
                <a:off x="4298702" y="4506554"/>
                <a:ext cx="414689" cy="77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BF17D84C-AB48-41A3-808A-15176C506462}"/>
                  </a:ext>
                </a:extLst>
              </p:cNvPr>
              <p:cNvCxnSpPr>
                <a:cxnSpLocks/>
                <a:stCxn id="91" idx="6"/>
                <a:endCxn id="94" idx="2"/>
              </p:cNvCxnSpPr>
              <p:nvPr/>
            </p:nvCxnSpPr>
            <p:spPr>
              <a:xfrm rot="16200000" flipV="1">
                <a:off x="4459375" y="4667228"/>
                <a:ext cx="414689" cy="458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4E3ED5F1-00AE-4374-94A9-8340D504EB51}"/>
                  </a:ext>
                </a:extLst>
              </p:cNvPr>
              <p:cNvCxnSpPr>
                <a:cxnSpLocks/>
                <a:stCxn id="91" idx="6"/>
                <a:endCxn id="95" idx="2"/>
              </p:cNvCxnSpPr>
              <p:nvPr/>
            </p:nvCxnSpPr>
            <p:spPr>
              <a:xfrm rot="16200000" flipV="1">
                <a:off x="4619009" y="4826861"/>
                <a:ext cx="414689" cy="139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2612D3AA-162D-429B-B534-1CB5F6773C7A}"/>
                  </a:ext>
                </a:extLst>
              </p:cNvPr>
              <p:cNvCxnSpPr>
                <a:cxnSpLocks/>
                <a:stCxn id="91" idx="6"/>
                <a:endCxn id="96" idx="2"/>
              </p:cNvCxnSpPr>
              <p:nvPr/>
            </p:nvCxnSpPr>
            <p:spPr>
              <a:xfrm rot="16200000">
                <a:off x="4778861" y="4806694"/>
                <a:ext cx="414250" cy="18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a:extLst>
                  <a:ext uri="{FF2B5EF4-FFF2-40B4-BE49-F238E27FC236}">
                    <a16:creationId xmlns:a16="http://schemas.microsoft.com/office/drawing/2014/main" id="{DEA3F2C1-5A08-4425-AA8B-C558A1CB06D3}"/>
                  </a:ext>
                </a:extLst>
              </p:cNvPr>
              <p:cNvCxnSpPr>
                <a:cxnSpLocks/>
                <a:stCxn id="92" idx="6"/>
              </p:cNvCxnSpPr>
              <p:nvPr/>
            </p:nvCxnSpPr>
            <p:spPr>
              <a:xfrm rot="16200000" flipV="1">
                <a:off x="4488988" y="4377574"/>
                <a:ext cx="397361" cy="1055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E8FBFD28-FA4D-4EA1-9A48-DA30CF1EB679}"/>
                  </a:ext>
                </a:extLst>
              </p:cNvPr>
              <p:cNvCxnSpPr>
                <a:cxnSpLocks/>
                <a:stCxn id="92" idx="6"/>
              </p:cNvCxnSpPr>
              <p:nvPr/>
            </p:nvCxnSpPr>
            <p:spPr>
              <a:xfrm rot="16200000" flipV="1">
                <a:off x="4648621" y="4537207"/>
                <a:ext cx="397361" cy="73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a:extLst>
                  <a:ext uri="{FF2B5EF4-FFF2-40B4-BE49-F238E27FC236}">
                    <a16:creationId xmlns:a16="http://schemas.microsoft.com/office/drawing/2014/main" id="{D7C38C59-B7A6-4432-9E4E-407EA2C8D7FD}"/>
                  </a:ext>
                </a:extLst>
              </p:cNvPr>
              <p:cNvCxnSpPr>
                <a:cxnSpLocks/>
                <a:stCxn id="92" idx="6"/>
                <a:endCxn id="95" idx="2"/>
              </p:cNvCxnSpPr>
              <p:nvPr/>
            </p:nvCxnSpPr>
            <p:spPr>
              <a:xfrm rot="16200000" flipV="1">
                <a:off x="4778642" y="4667228"/>
                <a:ext cx="414689" cy="458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745EF0A1-DDC8-4998-9085-9FF88ADC5353}"/>
                  </a:ext>
                </a:extLst>
              </p:cNvPr>
              <p:cNvCxnSpPr>
                <a:cxnSpLocks/>
                <a:stCxn id="92" idx="6"/>
                <a:endCxn id="96" idx="2"/>
              </p:cNvCxnSpPr>
              <p:nvPr/>
            </p:nvCxnSpPr>
            <p:spPr>
              <a:xfrm rot="16200000" flipV="1">
                <a:off x="4938494" y="4827081"/>
                <a:ext cx="414250" cy="139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37E8E3D8-F3D1-45FE-9EDE-5BB4325D22D9}"/>
                  </a:ext>
                </a:extLst>
              </p:cNvPr>
              <p:cNvCxnSpPr>
                <a:cxnSpLocks/>
                <a:stCxn id="79" idx="6"/>
                <a:endCxn id="86" idx="2"/>
              </p:cNvCxnSpPr>
              <p:nvPr/>
            </p:nvCxnSpPr>
            <p:spPr>
              <a:xfrm rot="16200000">
                <a:off x="4299758" y="5701765"/>
                <a:ext cx="412526" cy="765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F7976AAB-3D9A-4D2A-AA9E-60C452EF8180}"/>
                  </a:ext>
                </a:extLst>
              </p:cNvPr>
              <p:cNvCxnSpPr>
                <a:cxnSpLocks/>
                <a:stCxn id="87" idx="6"/>
                <a:endCxn id="89" idx="2"/>
              </p:cNvCxnSpPr>
              <p:nvPr/>
            </p:nvCxnSpPr>
            <p:spPr>
              <a:xfrm rot="16200000" flipV="1">
                <a:off x="4525329" y="5015524"/>
                <a:ext cx="414689" cy="950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1" name="椭圆 160">
                <a:extLst>
                  <a:ext uri="{FF2B5EF4-FFF2-40B4-BE49-F238E27FC236}">
                    <a16:creationId xmlns:a16="http://schemas.microsoft.com/office/drawing/2014/main" id="{D232BB03-3EFD-4B15-9210-8F4C8B1826B3}"/>
                  </a:ext>
                </a:extLst>
              </p:cNvPr>
              <p:cNvSpPr/>
              <p:nvPr/>
            </p:nvSpPr>
            <p:spPr>
              <a:xfrm rot="16200000">
                <a:off x="2752232" y="4511317"/>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2AC4F356-E229-402E-A15F-0650BEEBEF8B}"/>
                  </a:ext>
                </a:extLst>
              </p:cNvPr>
              <p:cNvSpPr/>
              <p:nvPr/>
            </p:nvSpPr>
            <p:spPr>
              <a:xfrm rot="16200000">
                <a:off x="3073580" y="4511317"/>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3AAEFC6D-F6A2-41FB-9917-D94966F6BDEC}"/>
                  </a:ext>
                </a:extLst>
              </p:cNvPr>
              <p:cNvSpPr/>
              <p:nvPr/>
            </p:nvSpPr>
            <p:spPr>
              <a:xfrm rot="16200000">
                <a:off x="3392846" y="4511317"/>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665874D7-DC21-4FC0-B2F4-E31C9815CC95}"/>
                  </a:ext>
                </a:extLst>
              </p:cNvPr>
              <p:cNvSpPr/>
              <p:nvPr/>
            </p:nvSpPr>
            <p:spPr>
              <a:xfrm rot="16200000">
                <a:off x="3712112" y="4511756"/>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EE263900-6BFA-4B21-9EB0-28F75D78441B}"/>
                  </a:ext>
                </a:extLst>
              </p:cNvPr>
              <p:cNvSpPr/>
              <p:nvPr/>
            </p:nvSpPr>
            <p:spPr>
              <a:xfrm rot="16200000">
                <a:off x="5308313" y="450911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26A4D2AD-CCE6-45EB-8386-FDA6A75B7E56}"/>
                  </a:ext>
                </a:extLst>
              </p:cNvPr>
              <p:cNvSpPr/>
              <p:nvPr/>
            </p:nvSpPr>
            <p:spPr>
              <a:xfrm rot="16200000">
                <a:off x="5629661" y="450911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E19CA6D7-DD8E-489F-A37E-24FF877B0E0C}"/>
                  </a:ext>
                </a:extLst>
              </p:cNvPr>
              <p:cNvSpPr/>
              <p:nvPr/>
            </p:nvSpPr>
            <p:spPr>
              <a:xfrm rot="16200000">
                <a:off x="5948927" y="450911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C76A5DAB-137B-462B-8C93-3A86217C39B8}"/>
                  </a:ext>
                </a:extLst>
              </p:cNvPr>
              <p:cNvSpPr/>
              <p:nvPr/>
            </p:nvSpPr>
            <p:spPr>
              <a:xfrm rot="16200000">
                <a:off x="6268193" y="4509558"/>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169" name="直接箭头连接符 168">
                <a:extLst>
                  <a:ext uri="{FF2B5EF4-FFF2-40B4-BE49-F238E27FC236}">
                    <a16:creationId xmlns:a16="http://schemas.microsoft.com/office/drawing/2014/main" id="{843B79D5-851B-4B8F-9F08-2F75338F8FF4}"/>
                  </a:ext>
                </a:extLst>
              </p:cNvPr>
              <p:cNvCxnSpPr>
                <a:stCxn id="88" idx="6"/>
                <a:endCxn id="161" idx="2"/>
              </p:cNvCxnSpPr>
              <p:nvPr/>
            </p:nvCxnSpPr>
            <p:spPr>
              <a:xfrm flipH="1" flipV="1">
                <a:off x="2842242" y="4691337"/>
                <a:ext cx="1093854" cy="412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D70D734D-B7AE-4518-B916-47C4AF79D274}"/>
                  </a:ext>
                </a:extLst>
              </p:cNvPr>
              <p:cNvCxnSpPr>
                <a:stCxn id="88" idx="6"/>
                <a:endCxn id="162" idx="2"/>
              </p:cNvCxnSpPr>
              <p:nvPr/>
            </p:nvCxnSpPr>
            <p:spPr>
              <a:xfrm flipH="1" flipV="1">
                <a:off x="3163590" y="4691337"/>
                <a:ext cx="772506" cy="412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72" name="直接箭头连接符 71">
              <a:extLst>
                <a:ext uri="{FF2B5EF4-FFF2-40B4-BE49-F238E27FC236}">
                  <a16:creationId xmlns:a16="http://schemas.microsoft.com/office/drawing/2014/main" id="{5E57073A-5FBA-4EB2-BBF8-258BB821C824}"/>
                </a:ext>
              </a:extLst>
            </p:cNvPr>
            <p:cNvCxnSpPr>
              <a:stCxn id="88" idx="6"/>
              <a:endCxn id="163" idx="2"/>
            </p:cNvCxnSpPr>
            <p:nvPr/>
          </p:nvCxnSpPr>
          <p:spPr>
            <a:xfrm flipH="1" flipV="1">
              <a:off x="3453027" y="4389576"/>
              <a:ext cx="528472" cy="480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D5BFDF44-D656-45B2-A4CD-F87E7EE5FAA5}"/>
                </a:ext>
              </a:extLst>
            </p:cNvPr>
            <p:cNvCxnSpPr>
              <a:stCxn id="88" idx="6"/>
              <a:endCxn id="164" idx="2"/>
            </p:cNvCxnSpPr>
            <p:nvPr/>
          </p:nvCxnSpPr>
          <p:spPr>
            <a:xfrm flipH="1" flipV="1">
              <a:off x="3825287" y="4390088"/>
              <a:ext cx="156212" cy="479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A75F02F0-9A9F-4BB4-8B44-ACC2423237C0}"/>
                </a:ext>
              </a:extLst>
            </p:cNvPr>
            <p:cNvCxnSpPr>
              <a:stCxn id="92" idx="6"/>
              <a:endCxn id="165" idx="2"/>
            </p:cNvCxnSpPr>
            <p:nvPr/>
          </p:nvCxnSpPr>
          <p:spPr>
            <a:xfrm flipV="1">
              <a:off x="5472967" y="4387013"/>
              <a:ext cx="213470" cy="483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C9ECD3BB-766C-420B-B582-4F96422F0104}"/>
                </a:ext>
              </a:extLst>
            </p:cNvPr>
            <p:cNvCxnSpPr>
              <a:stCxn id="92" idx="6"/>
              <a:endCxn id="166" idx="2"/>
            </p:cNvCxnSpPr>
            <p:nvPr/>
          </p:nvCxnSpPr>
          <p:spPr>
            <a:xfrm flipV="1">
              <a:off x="5472967" y="4387013"/>
              <a:ext cx="588158" cy="483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030AADAB-5287-4BB4-A347-3D310AE9C348}"/>
                </a:ext>
              </a:extLst>
            </p:cNvPr>
            <p:cNvCxnSpPr>
              <a:stCxn id="92" idx="6"/>
              <a:endCxn id="167" idx="2"/>
            </p:cNvCxnSpPr>
            <p:nvPr/>
          </p:nvCxnSpPr>
          <p:spPr>
            <a:xfrm flipV="1">
              <a:off x="5472967" y="4387013"/>
              <a:ext cx="960418" cy="483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EB22A5C8-8703-4F5E-91D4-052CDA594837}"/>
                </a:ext>
              </a:extLst>
            </p:cNvPr>
            <p:cNvCxnSpPr>
              <a:stCxn id="92" idx="6"/>
              <a:endCxn id="168" idx="2"/>
            </p:cNvCxnSpPr>
            <p:nvPr/>
          </p:nvCxnSpPr>
          <p:spPr>
            <a:xfrm flipV="1">
              <a:off x="5472967" y="4387525"/>
              <a:ext cx="1332678" cy="483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921EF8CD-88B3-4B51-AD85-6A22E1FABB4A}"/>
                </a:ext>
              </a:extLst>
            </p:cNvPr>
            <p:cNvCxnSpPr>
              <a:cxnSpLocks/>
              <a:stCxn id="88" idx="6"/>
              <a:endCxn id="165" idx="2"/>
            </p:cNvCxnSpPr>
            <p:nvPr/>
          </p:nvCxnSpPr>
          <p:spPr>
            <a:xfrm flipV="1">
              <a:off x="3981499" y="4387013"/>
              <a:ext cx="1704938" cy="483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71" name="直接箭头连接符 170">
            <a:extLst>
              <a:ext uri="{FF2B5EF4-FFF2-40B4-BE49-F238E27FC236}">
                <a16:creationId xmlns:a16="http://schemas.microsoft.com/office/drawing/2014/main" id="{5D9122B4-CA5F-424F-9D0A-12D199AAA13D}"/>
              </a:ext>
            </a:extLst>
          </p:cNvPr>
          <p:cNvCxnSpPr>
            <a:cxnSpLocks/>
            <a:stCxn id="89" idx="6"/>
            <a:endCxn id="166" idx="2"/>
          </p:cNvCxnSpPr>
          <p:nvPr/>
        </p:nvCxnSpPr>
        <p:spPr>
          <a:xfrm flipV="1">
            <a:off x="5353759" y="2790342"/>
            <a:ext cx="2008918" cy="57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a:extLst>
              <a:ext uri="{FF2B5EF4-FFF2-40B4-BE49-F238E27FC236}">
                <a16:creationId xmlns:a16="http://schemas.microsoft.com/office/drawing/2014/main" id="{24085A7F-0D1E-4DE7-AD3B-7AE4064DF099}"/>
              </a:ext>
            </a:extLst>
          </p:cNvPr>
          <p:cNvCxnSpPr>
            <a:stCxn id="89" idx="6"/>
            <a:endCxn id="167" idx="2"/>
          </p:cNvCxnSpPr>
          <p:nvPr/>
        </p:nvCxnSpPr>
        <p:spPr>
          <a:xfrm flipV="1">
            <a:off x="5353759" y="2790342"/>
            <a:ext cx="2447549" cy="57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a:extLst>
              <a:ext uri="{FF2B5EF4-FFF2-40B4-BE49-F238E27FC236}">
                <a16:creationId xmlns:a16="http://schemas.microsoft.com/office/drawing/2014/main" id="{4E867A83-3BE4-42B7-8197-21BFB7E24578}"/>
              </a:ext>
            </a:extLst>
          </p:cNvPr>
          <p:cNvCxnSpPr>
            <a:stCxn id="89" idx="6"/>
            <a:endCxn id="168" idx="2"/>
          </p:cNvCxnSpPr>
          <p:nvPr/>
        </p:nvCxnSpPr>
        <p:spPr>
          <a:xfrm flipV="1">
            <a:off x="5353759" y="2790952"/>
            <a:ext cx="2886181" cy="574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BC08F2C0-C190-49F7-B742-12A53998D8A0}"/>
              </a:ext>
            </a:extLst>
          </p:cNvPr>
          <p:cNvCxnSpPr>
            <a:stCxn id="90" idx="6"/>
            <a:endCxn id="161" idx="2"/>
          </p:cNvCxnSpPr>
          <p:nvPr/>
        </p:nvCxnSpPr>
        <p:spPr>
          <a:xfrm flipH="1" flipV="1">
            <a:off x="3409448" y="2793394"/>
            <a:ext cx="2382943" cy="57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C0A80D76-1CF6-44FE-B5C2-E024B7549A5D}"/>
              </a:ext>
            </a:extLst>
          </p:cNvPr>
          <p:cNvCxnSpPr>
            <a:stCxn id="90" idx="6"/>
            <a:endCxn id="162" idx="2"/>
          </p:cNvCxnSpPr>
          <p:nvPr/>
        </p:nvCxnSpPr>
        <p:spPr>
          <a:xfrm flipH="1" flipV="1">
            <a:off x="3850940" y="2793394"/>
            <a:ext cx="1941451" cy="57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直接箭头连接符 175">
            <a:extLst>
              <a:ext uri="{FF2B5EF4-FFF2-40B4-BE49-F238E27FC236}">
                <a16:creationId xmlns:a16="http://schemas.microsoft.com/office/drawing/2014/main" id="{7B662303-A223-4F9A-A44D-B9377A5C6B3F}"/>
              </a:ext>
            </a:extLst>
          </p:cNvPr>
          <p:cNvCxnSpPr>
            <a:stCxn id="91" idx="6"/>
            <a:endCxn id="163" idx="2"/>
          </p:cNvCxnSpPr>
          <p:nvPr/>
        </p:nvCxnSpPr>
        <p:spPr>
          <a:xfrm flipH="1" flipV="1">
            <a:off x="4289572" y="2793394"/>
            <a:ext cx="1941450" cy="572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a:extLst>
              <a:ext uri="{FF2B5EF4-FFF2-40B4-BE49-F238E27FC236}">
                <a16:creationId xmlns:a16="http://schemas.microsoft.com/office/drawing/2014/main" id="{500803FB-E4AC-409C-99D1-260301DC996E}"/>
              </a:ext>
            </a:extLst>
          </p:cNvPr>
          <p:cNvCxnSpPr>
            <a:stCxn id="91" idx="6"/>
            <a:endCxn id="164" idx="2"/>
          </p:cNvCxnSpPr>
          <p:nvPr/>
        </p:nvCxnSpPr>
        <p:spPr>
          <a:xfrm flipH="1" flipV="1">
            <a:off x="4728203" y="2794003"/>
            <a:ext cx="1502819" cy="572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a:extLst>
              <a:ext uri="{FF2B5EF4-FFF2-40B4-BE49-F238E27FC236}">
                <a16:creationId xmlns:a16="http://schemas.microsoft.com/office/drawing/2014/main" id="{FDA1B704-92DC-4188-8656-99A4C93525B1}"/>
              </a:ext>
            </a:extLst>
          </p:cNvPr>
          <p:cNvCxnSpPr>
            <a:stCxn id="91" idx="6"/>
            <a:endCxn id="165" idx="2"/>
          </p:cNvCxnSpPr>
          <p:nvPr/>
        </p:nvCxnSpPr>
        <p:spPr>
          <a:xfrm flipV="1">
            <a:off x="6231022" y="2790342"/>
            <a:ext cx="690163" cy="575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a:extLst>
              <a:ext uri="{FF2B5EF4-FFF2-40B4-BE49-F238E27FC236}">
                <a16:creationId xmlns:a16="http://schemas.microsoft.com/office/drawing/2014/main" id="{0710BD39-8EDE-4918-BE53-289025FE318E}"/>
              </a:ext>
            </a:extLst>
          </p:cNvPr>
          <p:cNvCxnSpPr>
            <a:stCxn id="91" idx="6"/>
            <a:endCxn id="166" idx="2"/>
          </p:cNvCxnSpPr>
          <p:nvPr/>
        </p:nvCxnSpPr>
        <p:spPr>
          <a:xfrm flipV="1">
            <a:off x="6231022" y="2790342"/>
            <a:ext cx="1131655" cy="575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直接箭头连接符 179">
            <a:extLst>
              <a:ext uri="{FF2B5EF4-FFF2-40B4-BE49-F238E27FC236}">
                <a16:creationId xmlns:a16="http://schemas.microsoft.com/office/drawing/2014/main" id="{812F386B-147F-4519-BAB6-3EDF412C1D37}"/>
              </a:ext>
            </a:extLst>
          </p:cNvPr>
          <p:cNvCxnSpPr>
            <a:stCxn id="91" idx="6"/>
            <a:endCxn id="168" idx="2"/>
          </p:cNvCxnSpPr>
          <p:nvPr/>
        </p:nvCxnSpPr>
        <p:spPr>
          <a:xfrm flipV="1">
            <a:off x="6231022" y="2790952"/>
            <a:ext cx="2008918" cy="57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直接箭头连接符 180">
            <a:extLst>
              <a:ext uri="{FF2B5EF4-FFF2-40B4-BE49-F238E27FC236}">
                <a16:creationId xmlns:a16="http://schemas.microsoft.com/office/drawing/2014/main" id="{8A3689E2-7283-41BA-BF98-CEF37FEBA218}"/>
              </a:ext>
            </a:extLst>
          </p:cNvPr>
          <p:cNvCxnSpPr>
            <a:stCxn id="89" idx="6"/>
            <a:endCxn id="161" idx="2"/>
          </p:cNvCxnSpPr>
          <p:nvPr/>
        </p:nvCxnSpPr>
        <p:spPr>
          <a:xfrm flipH="1" flipV="1">
            <a:off x="3409448" y="2793394"/>
            <a:ext cx="1944311" cy="57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直接箭头连接符 181">
            <a:extLst>
              <a:ext uri="{FF2B5EF4-FFF2-40B4-BE49-F238E27FC236}">
                <a16:creationId xmlns:a16="http://schemas.microsoft.com/office/drawing/2014/main" id="{28BC74FE-980E-4B92-BC24-5E9FE3E5871E}"/>
              </a:ext>
            </a:extLst>
          </p:cNvPr>
          <p:cNvCxnSpPr>
            <a:stCxn id="89" idx="6"/>
            <a:endCxn id="162" idx="2"/>
          </p:cNvCxnSpPr>
          <p:nvPr/>
        </p:nvCxnSpPr>
        <p:spPr>
          <a:xfrm flipH="1" flipV="1">
            <a:off x="3850940" y="2793394"/>
            <a:ext cx="1502819" cy="57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直接箭头连接符 182">
            <a:extLst>
              <a:ext uri="{FF2B5EF4-FFF2-40B4-BE49-F238E27FC236}">
                <a16:creationId xmlns:a16="http://schemas.microsoft.com/office/drawing/2014/main" id="{83A3E2EF-BA35-486F-B185-ECC350797A85}"/>
              </a:ext>
            </a:extLst>
          </p:cNvPr>
          <p:cNvCxnSpPr>
            <a:stCxn id="89" idx="6"/>
            <a:endCxn id="163" idx="2"/>
          </p:cNvCxnSpPr>
          <p:nvPr/>
        </p:nvCxnSpPr>
        <p:spPr>
          <a:xfrm flipH="1" flipV="1">
            <a:off x="4289572" y="2793394"/>
            <a:ext cx="1064187" cy="57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a:extLst>
              <a:ext uri="{FF2B5EF4-FFF2-40B4-BE49-F238E27FC236}">
                <a16:creationId xmlns:a16="http://schemas.microsoft.com/office/drawing/2014/main" id="{C22B0571-C5D9-4E26-ACA6-6C12A72D3FA3}"/>
              </a:ext>
            </a:extLst>
          </p:cNvPr>
          <p:cNvCxnSpPr>
            <a:stCxn id="89" idx="6"/>
            <a:endCxn id="164" idx="2"/>
          </p:cNvCxnSpPr>
          <p:nvPr/>
        </p:nvCxnSpPr>
        <p:spPr>
          <a:xfrm flipH="1" flipV="1">
            <a:off x="4728203" y="2794003"/>
            <a:ext cx="625556" cy="571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84">
            <a:extLst>
              <a:ext uri="{FF2B5EF4-FFF2-40B4-BE49-F238E27FC236}">
                <a16:creationId xmlns:a16="http://schemas.microsoft.com/office/drawing/2014/main" id="{218C800F-6202-420F-BAC1-64B6B370F39C}"/>
              </a:ext>
            </a:extLst>
          </p:cNvPr>
          <p:cNvCxnSpPr>
            <a:stCxn id="92" idx="6"/>
            <a:endCxn id="161" idx="2"/>
          </p:cNvCxnSpPr>
          <p:nvPr/>
        </p:nvCxnSpPr>
        <p:spPr>
          <a:xfrm flipH="1" flipV="1">
            <a:off x="3409448" y="2793394"/>
            <a:ext cx="3260206" cy="572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直接箭头连接符 185">
            <a:extLst>
              <a:ext uri="{FF2B5EF4-FFF2-40B4-BE49-F238E27FC236}">
                <a16:creationId xmlns:a16="http://schemas.microsoft.com/office/drawing/2014/main" id="{BD2898B6-7D47-468C-B5E1-D595B2E00881}"/>
              </a:ext>
            </a:extLst>
          </p:cNvPr>
          <p:cNvCxnSpPr>
            <a:stCxn id="92" idx="6"/>
            <a:endCxn id="162" idx="2"/>
          </p:cNvCxnSpPr>
          <p:nvPr/>
        </p:nvCxnSpPr>
        <p:spPr>
          <a:xfrm flipH="1" flipV="1">
            <a:off x="3850940" y="2793394"/>
            <a:ext cx="2818714" cy="572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AB87C898-D4C8-4D67-B308-F5E6C09D9517}"/>
              </a:ext>
            </a:extLst>
          </p:cNvPr>
          <p:cNvCxnSpPr>
            <a:stCxn id="29" idx="4"/>
            <a:endCxn id="163" idx="6"/>
          </p:cNvCxnSpPr>
          <p:nvPr/>
        </p:nvCxnSpPr>
        <p:spPr>
          <a:xfrm>
            <a:off x="4112857" y="2267148"/>
            <a:ext cx="176715" cy="276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77C8A3E9-883C-4783-A3F9-3B05A5C1A68A}"/>
              </a:ext>
            </a:extLst>
          </p:cNvPr>
          <p:cNvCxnSpPr>
            <a:stCxn id="43" idx="4"/>
            <a:endCxn id="166" idx="6"/>
          </p:cNvCxnSpPr>
          <p:nvPr/>
        </p:nvCxnSpPr>
        <p:spPr>
          <a:xfrm flipH="1">
            <a:off x="7362677" y="2257209"/>
            <a:ext cx="235140" cy="283184"/>
          </a:xfrm>
          <a:prstGeom prst="line">
            <a:avLst/>
          </a:prstGeom>
        </p:spPr>
        <p:style>
          <a:lnRef idx="1">
            <a:schemeClr val="accent1"/>
          </a:lnRef>
          <a:fillRef idx="0">
            <a:schemeClr val="accent1"/>
          </a:fillRef>
          <a:effectRef idx="0">
            <a:schemeClr val="accent1"/>
          </a:effectRef>
          <a:fontRef idx="minor">
            <a:schemeClr val="tx1"/>
          </a:fontRef>
        </p:style>
      </p:cxnSp>
      <p:sp>
        <p:nvSpPr>
          <p:cNvPr id="192" name="文本框 191">
            <a:extLst>
              <a:ext uri="{FF2B5EF4-FFF2-40B4-BE49-F238E27FC236}">
                <a16:creationId xmlns:a16="http://schemas.microsoft.com/office/drawing/2014/main" id="{FECC2AE1-ECEA-4EFF-B97B-32C62B2D4C9C}"/>
              </a:ext>
            </a:extLst>
          </p:cNvPr>
          <p:cNvSpPr txBox="1"/>
          <p:nvPr/>
        </p:nvSpPr>
        <p:spPr>
          <a:xfrm>
            <a:off x="8334391" y="2506654"/>
            <a:ext cx="1031051" cy="369332"/>
          </a:xfrm>
          <a:prstGeom prst="rect">
            <a:avLst/>
          </a:prstGeom>
          <a:noFill/>
        </p:spPr>
        <p:txBody>
          <a:bodyPr wrap="none" rtlCol="0">
            <a:spAutoFit/>
          </a:bodyPr>
          <a:lstStyle/>
          <a:p>
            <a:r>
              <a:rPr lang="en-US" altLang="zh-CN" i="1" dirty="0"/>
              <a:t>K</a:t>
            </a:r>
            <a:r>
              <a:rPr lang="zh-CN" altLang="en-US" dirty="0"/>
              <a:t>个节点</a:t>
            </a:r>
          </a:p>
        </p:txBody>
      </p:sp>
      <mc:AlternateContent xmlns:mc="http://schemas.openxmlformats.org/markup-compatibility/2006" xmlns:a14="http://schemas.microsoft.com/office/drawing/2010/main">
        <mc:Choice Requires="a14">
          <p:sp>
            <p:nvSpPr>
              <p:cNvPr id="193" name="文本框 192">
                <a:extLst>
                  <a:ext uri="{FF2B5EF4-FFF2-40B4-BE49-F238E27FC236}">
                    <a16:creationId xmlns:a16="http://schemas.microsoft.com/office/drawing/2014/main" id="{D484AD70-7226-49B1-A18B-0331DF5E0727}"/>
                  </a:ext>
                </a:extLst>
              </p:cNvPr>
              <p:cNvSpPr txBox="1"/>
              <p:nvPr/>
            </p:nvSpPr>
            <p:spPr>
              <a:xfrm>
                <a:off x="3222640" y="2486042"/>
                <a:ext cx="43256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1</m:t>
                          </m:r>
                        </m:sub>
                      </m:sSub>
                    </m:oMath>
                  </m:oMathPara>
                </a14:m>
                <a:endParaRPr lang="zh-CN" altLang="en-US" sz="1400" dirty="0"/>
              </a:p>
            </p:txBody>
          </p:sp>
        </mc:Choice>
        <mc:Fallback xmlns="">
          <p:sp>
            <p:nvSpPr>
              <p:cNvPr id="193" name="文本框 192">
                <a:extLst>
                  <a:ext uri="{FF2B5EF4-FFF2-40B4-BE49-F238E27FC236}">
                    <a16:creationId xmlns:a16="http://schemas.microsoft.com/office/drawing/2014/main" id="{D484AD70-7226-49B1-A18B-0331DF5E0727}"/>
                  </a:ext>
                </a:extLst>
              </p:cNvPr>
              <p:cNvSpPr txBox="1">
                <a:spLocks noRot="1" noChangeAspect="1" noMove="1" noResize="1" noEditPoints="1" noAdjustHandles="1" noChangeArrowheads="1" noChangeShapeType="1" noTextEdit="1"/>
              </p:cNvSpPr>
              <p:nvPr/>
            </p:nvSpPr>
            <p:spPr>
              <a:xfrm>
                <a:off x="3222640" y="2486042"/>
                <a:ext cx="432566" cy="307777"/>
              </a:xfrm>
              <a:prstGeom prst="rect">
                <a:avLst/>
              </a:prstGeom>
              <a:blipFill>
                <a:blip r:embed="rId4"/>
                <a:stretch>
                  <a:fillRect b="-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4" name="文本框 193">
                <a:extLst>
                  <a:ext uri="{FF2B5EF4-FFF2-40B4-BE49-F238E27FC236}">
                    <a16:creationId xmlns:a16="http://schemas.microsoft.com/office/drawing/2014/main" id="{9B122F99-6CB8-4A73-9381-1BF34010AA55}"/>
                  </a:ext>
                </a:extLst>
              </p:cNvPr>
              <p:cNvSpPr txBox="1"/>
              <p:nvPr/>
            </p:nvSpPr>
            <p:spPr>
              <a:xfrm>
                <a:off x="3663300" y="2486042"/>
                <a:ext cx="43256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2</m:t>
                          </m:r>
                        </m:sub>
                      </m:sSub>
                    </m:oMath>
                  </m:oMathPara>
                </a14:m>
                <a:endParaRPr lang="zh-CN" altLang="en-US" sz="1400" dirty="0"/>
              </a:p>
            </p:txBody>
          </p:sp>
        </mc:Choice>
        <mc:Fallback xmlns="">
          <p:sp>
            <p:nvSpPr>
              <p:cNvPr id="194" name="文本框 193">
                <a:extLst>
                  <a:ext uri="{FF2B5EF4-FFF2-40B4-BE49-F238E27FC236}">
                    <a16:creationId xmlns:a16="http://schemas.microsoft.com/office/drawing/2014/main" id="{9B122F99-6CB8-4A73-9381-1BF34010AA55}"/>
                  </a:ext>
                </a:extLst>
              </p:cNvPr>
              <p:cNvSpPr txBox="1">
                <a:spLocks noRot="1" noChangeAspect="1" noMove="1" noResize="1" noEditPoints="1" noAdjustHandles="1" noChangeArrowheads="1" noChangeShapeType="1" noTextEdit="1"/>
              </p:cNvSpPr>
              <p:nvPr/>
            </p:nvSpPr>
            <p:spPr>
              <a:xfrm>
                <a:off x="3663300" y="2486042"/>
                <a:ext cx="432566" cy="307777"/>
              </a:xfrm>
              <a:prstGeom prst="rect">
                <a:avLst/>
              </a:prstGeom>
              <a:blipFill>
                <a:blip r:embed="rId5"/>
                <a:stretch>
                  <a:fillRect b="-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5" name="文本框 194">
                <a:extLst>
                  <a:ext uri="{FF2B5EF4-FFF2-40B4-BE49-F238E27FC236}">
                    <a16:creationId xmlns:a16="http://schemas.microsoft.com/office/drawing/2014/main" id="{158A231D-1FA1-4CB4-88B0-FA30DF6D2FC4}"/>
                  </a:ext>
                </a:extLst>
              </p:cNvPr>
              <p:cNvSpPr txBox="1"/>
              <p:nvPr/>
            </p:nvSpPr>
            <p:spPr>
              <a:xfrm>
                <a:off x="4084680" y="2483608"/>
                <a:ext cx="43256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3</m:t>
                          </m:r>
                        </m:sub>
                      </m:sSub>
                    </m:oMath>
                  </m:oMathPara>
                </a14:m>
                <a:endParaRPr lang="zh-CN" altLang="en-US" sz="1400" dirty="0"/>
              </a:p>
            </p:txBody>
          </p:sp>
        </mc:Choice>
        <mc:Fallback xmlns="">
          <p:sp>
            <p:nvSpPr>
              <p:cNvPr id="195" name="文本框 194">
                <a:extLst>
                  <a:ext uri="{FF2B5EF4-FFF2-40B4-BE49-F238E27FC236}">
                    <a16:creationId xmlns:a16="http://schemas.microsoft.com/office/drawing/2014/main" id="{158A231D-1FA1-4CB4-88B0-FA30DF6D2FC4}"/>
                  </a:ext>
                </a:extLst>
              </p:cNvPr>
              <p:cNvSpPr txBox="1">
                <a:spLocks noRot="1" noChangeAspect="1" noMove="1" noResize="1" noEditPoints="1" noAdjustHandles="1" noChangeArrowheads="1" noChangeShapeType="1" noTextEdit="1"/>
              </p:cNvSpPr>
              <p:nvPr/>
            </p:nvSpPr>
            <p:spPr>
              <a:xfrm>
                <a:off x="4084680" y="2483608"/>
                <a:ext cx="432566" cy="3077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6" name="文本框 195">
                <a:extLst>
                  <a:ext uri="{FF2B5EF4-FFF2-40B4-BE49-F238E27FC236}">
                    <a16:creationId xmlns:a16="http://schemas.microsoft.com/office/drawing/2014/main" id="{703AD794-386E-4359-99F8-D3EBD4CE295D}"/>
                  </a:ext>
                </a:extLst>
              </p:cNvPr>
              <p:cNvSpPr txBox="1"/>
              <p:nvPr/>
            </p:nvSpPr>
            <p:spPr>
              <a:xfrm>
                <a:off x="8049653" y="2483968"/>
                <a:ext cx="43256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𝐾</m:t>
                          </m:r>
                        </m:sub>
                      </m:sSub>
                    </m:oMath>
                  </m:oMathPara>
                </a14:m>
                <a:endParaRPr lang="zh-CN" altLang="en-US" sz="1400" dirty="0"/>
              </a:p>
            </p:txBody>
          </p:sp>
        </mc:Choice>
        <mc:Fallback xmlns="">
          <p:sp>
            <p:nvSpPr>
              <p:cNvPr id="196" name="文本框 195">
                <a:extLst>
                  <a:ext uri="{FF2B5EF4-FFF2-40B4-BE49-F238E27FC236}">
                    <a16:creationId xmlns:a16="http://schemas.microsoft.com/office/drawing/2014/main" id="{703AD794-386E-4359-99F8-D3EBD4CE295D}"/>
                  </a:ext>
                </a:extLst>
              </p:cNvPr>
              <p:cNvSpPr txBox="1">
                <a:spLocks noRot="1" noChangeAspect="1" noMove="1" noResize="1" noEditPoints="1" noAdjustHandles="1" noChangeArrowheads="1" noChangeShapeType="1" noTextEdit="1"/>
              </p:cNvSpPr>
              <p:nvPr/>
            </p:nvSpPr>
            <p:spPr>
              <a:xfrm>
                <a:off x="8049653" y="2483968"/>
                <a:ext cx="432566" cy="3077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54EEF141-084E-43EB-B498-7B28A15ED859}"/>
                  </a:ext>
                </a:extLst>
              </p:cNvPr>
              <p:cNvSpPr txBox="1"/>
              <p:nvPr/>
            </p:nvSpPr>
            <p:spPr>
              <a:xfrm>
                <a:off x="7636486" y="2499512"/>
                <a:ext cx="43256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𝑦</m:t>
                          </m:r>
                        </m:e>
                        <m:sub>
                          <m:r>
                            <a:rPr lang="en-US" altLang="zh-CN" sz="1200" i="1">
                              <a:latin typeface="Cambria Math" panose="02040503050406030204" pitchFamily="18" charset="0"/>
                            </a:rPr>
                            <m:t>𝐾</m:t>
                          </m:r>
                          <m:r>
                            <a:rPr lang="en-US" altLang="zh-CN" sz="1200" i="1">
                              <a:latin typeface="Cambria Math" panose="02040503050406030204" pitchFamily="18" charset="0"/>
                            </a:rPr>
                            <m:t>−1</m:t>
                          </m:r>
                        </m:sub>
                      </m:sSub>
                    </m:oMath>
                  </m:oMathPara>
                </a14:m>
                <a:endParaRPr lang="zh-CN" altLang="en-US" sz="1200" dirty="0"/>
              </a:p>
            </p:txBody>
          </p:sp>
        </mc:Choice>
        <mc:Fallback xmlns="">
          <p:sp>
            <p:nvSpPr>
              <p:cNvPr id="197" name="文本框 196">
                <a:extLst>
                  <a:ext uri="{FF2B5EF4-FFF2-40B4-BE49-F238E27FC236}">
                    <a16:creationId xmlns:a16="http://schemas.microsoft.com/office/drawing/2014/main" id="{54EEF141-084E-43EB-B498-7B28A15ED859}"/>
                  </a:ext>
                </a:extLst>
              </p:cNvPr>
              <p:cNvSpPr txBox="1">
                <a:spLocks noRot="1" noChangeAspect="1" noMove="1" noResize="1" noEditPoints="1" noAdjustHandles="1" noChangeArrowheads="1" noChangeShapeType="1" noTextEdit="1"/>
              </p:cNvSpPr>
              <p:nvPr/>
            </p:nvSpPr>
            <p:spPr>
              <a:xfrm>
                <a:off x="7636486" y="2499512"/>
                <a:ext cx="432566" cy="27699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881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BC2FB3-2B88-4181-9B51-928650F73F9E}"/>
              </a:ext>
            </a:extLst>
          </p:cNvPr>
          <p:cNvSpPr>
            <a:spLocks noGrp="1"/>
          </p:cNvSpPr>
          <p:nvPr>
            <p:ph type="title"/>
          </p:nvPr>
        </p:nvSpPr>
        <p:spPr/>
        <p:txBody>
          <a:bodyPr>
            <a:normAutofit/>
          </a:bodyPr>
          <a:lstStyle/>
          <a:p>
            <a:r>
              <a:rPr lang="en-US" altLang="zh-CN" dirty="0"/>
              <a:t>Step2: </a:t>
            </a:r>
            <a:r>
              <a:rPr lang="zh-CN" altLang="en-US" dirty="0"/>
              <a:t>构建</a:t>
            </a:r>
            <a:r>
              <a:rPr lang="en-US" altLang="zh-CN" dirty="0"/>
              <a:t>DNN-HMM</a:t>
            </a:r>
            <a:endParaRPr lang="zh-CN" altLang="en-US" dirty="0"/>
          </a:p>
        </p:txBody>
      </p:sp>
      <p:sp>
        <p:nvSpPr>
          <p:cNvPr id="4" name="矩形 3">
            <a:extLst>
              <a:ext uri="{FF2B5EF4-FFF2-40B4-BE49-F238E27FC236}">
                <a16:creationId xmlns:a16="http://schemas.microsoft.com/office/drawing/2014/main" id="{1B9D4DB9-BAD9-45E4-B9F1-FB9C9BD982D5}"/>
              </a:ext>
            </a:extLst>
          </p:cNvPr>
          <p:cNvSpPr/>
          <p:nvPr/>
        </p:nvSpPr>
        <p:spPr>
          <a:xfrm>
            <a:off x="4843143" y="5692496"/>
            <a:ext cx="164717" cy="388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E8F414EE-2548-49DD-A2AA-D3F173354DFB}"/>
              </a:ext>
            </a:extLst>
          </p:cNvPr>
          <p:cNvSpPr txBox="1"/>
          <p:nvPr/>
        </p:nvSpPr>
        <p:spPr>
          <a:xfrm>
            <a:off x="4778896" y="5776486"/>
            <a:ext cx="333746"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O</a:t>
            </a:r>
            <a:r>
              <a:rPr lang="en-US" altLang="zh-CN" sz="1100" baseline="-25000" dirty="0">
                <a:latin typeface="Times New Roman" panose="02020603050405020304" pitchFamily="18" charset="0"/>
                <a:cs typeface="Times New Roman" panose="02020603050405020304" pitchFamily="18" charset="0"/>
              </a:rPr>
              <a:t>1</a:t>
            </a:r>
            <a:endParaRPr lang="zh-CN" altLang="en-US" sz="1100" baseline="-250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4186A257-0387-4787-A1AE-37068A872CE6}"/>
              </a:ext>
            </a:extLst>
          </p:cNvPr>
          <p:cNvSpPr txBox="1"/>
          <p:nvPr/>
        </p:nvSpPr>
        <p:spPr>
          <a:xfrm>
            <a:off x="2933114" y="5655886"/>
            <a:ext cx="1758815" cy="338554"/>
          </a:xfrm>
          <a:prstGeom prst="rect">
            <a:avLst/>
          </a:prstGeom>
          <a:noFill/>
        </p:spPr>
        <p:txBody>
          <a:bodyPr wrap="none" rtlCol="0">
            <a:spAutoFit/>
          </a:bodyPr>
          <a:lstStyle/>
          <a:p>
            <a:r>
              <a:rPr lang="zh-CN" altLang="en-US" sz="1600" dirty="0">
                <a:solidFill>
                  <a:srgbClr val="0070C0"/>
                </a:solidFill>
                <a:latin typeface="Times New Roman" panose="02020603050405020304" pitchFamily="18" charset="0"/>
                <a:cs typeface="Times New Roman" panose="02020603050405020304" pitchFamily="18" charset="0"/>
              </a:rPr>
              <a:t>输入层</a:t>
            </a:r>
            <a:r>
              <a:rPr lang="en-US" altLang="zh-CN" sz="1600" dirty="0">
                <a:solidFill>
                  <a:srgbClr val="0070C0"/>
                </a:solidFill>
                <a:latin typeface="Times New Roman" panose="02020603050405020304" pitchFamily="18" charset="0"/>
                <a:cs typeface="Times New Roman" panose="02020603050405020304" pitchFamily="18" charset="0"/>
              </a:rPr>
              <a:t>(</a:t>
            </a:r>
            <a:r>
              <a:rPr lang="zh-CN" altLang="en-US" sz="1600" dirty="0">
                <a:solidFill>
                  <a:srgbClr val="0070C0"/>
                </a:solidFill>
                <a:latin typeface="Times New Roman" panose="02020603050405020304" pitchFamily="18" charset="0"/>
                <a:cs typeface="Times New Roman" panose="02020603050405020304" pitchFamily="18" charset="0"/>
              </a:rPr>
              <a:t>声学特征</a:t>
            </a:r>
            <a:r>
              <a:rPr lang="en-US" altLang="zh-CN" sz="1600" dirty="0">
                <a:solidFill>
                  <a:srgbClr val="0070C0"/>
                </a:solidFill>
                <a:latin typeface="Times New Roman" panose="02020603050405020304" pitchFamily="18" charset="0"/>
                <a:cs typeface="Times New Roman" panose="02020603050405020304" pitchFamily="18" charset="0"/>
              </a:rPr>
              <a:t>)</a:t>
            </a:r>
            <a:endParaRPr lang="zh-CN" altLang="en-US" sz="1600" baseline="-25000" dirty="0">
              <a:solidFill>
                <a:srgbClr val="0070C0"/>
              </a:solidFill>
              <a:latin typeface="Times New Roman" panose="02020603050405020304" pitchFamily="18" charset="0"/>
              <a:cs typeface="Times New Roman" panose="02020603050405020304" pitchFamily="18" charset="0"/>
            </a:endParaRPr>
          </a:p>
        </p:txBody>
      </p:sp>
      <p:cxnSp>
        <p:nvCxnSpPr>
          <p:cNvPr id="15" name="直接连接符 14">
            <a:extLst>
              <a:ext uri="{FF2B5EF4-FFF2-40B4-BE49-F238E27FC236}">
                <a16:creationId xmlns:a16="http://schemas.microsoft.com/office/drawing/2014/main" id="{383DDF99-6B8F-45A3-B5C9-F3C673B2D225}"/>
              </a:ext>
            </a:extLst>
          </p:cNvPr>
          <p:cNvCxnSpPr>
            <a:cxnSpLocks/>
            <a:stCxn id="4" idx="0"/>
            <a:endCxn id="79" idx="2"/>
          </p:cNvCxnSpPr>
          <p:nvPr/>
        </p:nvCxnSpPr>
        <p:spPr>
          <a:xfrm flipV="1">
            <a:off x="4925502" y="5263902"/>
            <a:ext cx="244104" cy="42859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FACA667-D454-4E7A-A491-FC9476F9B799}"/>
              </a:ext>
            </a:extLst>
          </p:cNvPr>
          <p:cNvCxnSpPr>
            <a:cxnSpLocks/>
            <a:stCxn id="4" idx="0"/>
            <a:endCxn id="80" idx="2"/>
          </p:cNvCxnSpPr>
          <p:nvPr/>
        </p:nvCxnSpPr>
        <p:spPr>
          <a:xfrm flipV="1">
            <a:off x="4925502" y="5263902"/>
            <a:ext cx="685596" cy="42859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01927B6-0242-4199-ABD8-D31CBB3A1A60}"/>
              </a:ext>
            </a:extLst>
          </p:cNvPr>
          <p:cNvCxnSpPr>
            <a:cxnSpLocks/>
            <a:stCxn id="4" idx="0"/>
            <a:endCxn id="81" idx="2"/>
          </p:cNvCxnSpPr>
          <p:nvPr/>
        </p:nvCxnSpPr>
        <p:spPr>
          <a:xfrm flipV="1">
            <a:off x="4925502" y="5263902"/>
            <a:ext cx="1124228" cy="42859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2D8F534-EA88-4601-9A49-AD1CAA27D6B7}"/>
              </a:ext>
            </a:extLst>
          </p:cNvPr>
          <p:cNvCxnSpPr>
            <a:cxnSpLocks/>
            <a:stCxn id="4" idx="0"/>
            <a:endCxn id="82" idx="2"/>
          </p:cNvCxnSpPr>
          <p:nvPr/>
        </p:nvCxnSpPr>
        <p:spPr>
          <a:xfrm flipV="1">
            <a:off x="4925502" y="5264512"/>
            <a:ext cx="1562860" cy="427984"/>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Oval 8">
            <a:extLst>
              <a:ext uri="{FF2B5EF4-FFF2-40B4-BE49-F238E27FC236}">
                <a16:creationId xmlns:a16="http://schemas.microsoft.com/office/drawing/2014/main" id="{51930244-97DF-40FD-9D80-3900A4969E85}"/>
              </a:ext>
            </a:extLst>
          </p:cNvPr>
          <p:cNvSpPr>
            <a:spLocks noChangeArrowheads="1"/>
          </p:cNvSpPr>
          <p:nvPr/>
        </p:nvSpPr>
        <p:spPr bwMode="auto">
          <a:xfrm>
            <a:off x="2456649" y="1825209"/>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4" name="Oval 9">
            <a:extLst>
              <a:ext uri="{FF2B5EF4-FFF2-40B4-BE49-F238E27FC236}">
                <a16:creationId xmlns:a16="http://schemas.microsoft.com/office/drawing/2014/main" id="{758F89DE-FE94-415E-B2E7-F2E00CF6B8F6}"/>
              </a:ext>
            </a:extLst>
          </p:cNvPr>
          <p:cNvSpPr>
            <a:spLocks noChangeAspect="1" noChangeArrowheads="1"/>
          </p:cNvSpPr>
          <p:nvPr/>
        </p:nvSpPr>
        <p:spPr bwMode="auto">
          <a:xfrm>
            <a:off x="2568413" y="1466597"/>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5" name="Line 11">
            <a:extLst>
              <a:ext uri="{FF2B5EF4-FFF2-40B4-BE49-F238E27FC236}">
                <a16:creationId xmlns:a16="http://schemas.microsoft.com/office/drawing/2014/main" id="{1A298152-8237-4691-B3EC-AC8A00B12C40}"/>
              </a:ext>
            </a:extLst>
          </p:cNvPr>
          <p:cNvSpPr>
            <a:spLocks noChangeShapeType="1"/>
          </p:cNvSpPr>
          <p:nvPr/>
        </p:nvSpPr>
        <p:spPr bwMode="auto">
          <a:xfrm flipV="1">
            <a:off x="2797565" y="1610613"/>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6" name="Oval 8">
            <a:extLst>
              <a:ext uri="{FF2B5EF4-FFF2-40B4-BE49-F238E27FC236}">
                <a16:creationId xmlns:a16="http://schemas.microsoft.com/office/drawing/2014/main" id="{B92FA304-9A16-4595-96A1-008F4C4570FA}"/>
              </a:ext>
            </a:extLst>
          </p:cNvPr>
          <p:cNvSpPr>
            <a:spLocks noChangeArrowheads="1"/>
          </p:cNvSpPr>
          <p:nvPr/>
        </p:nvSpPr>
        <p:spPr bwMode="auto">
          <a:xfrm>
            <a:off x="3176729" y="183514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7" name="Oval 9">
            <a:extLst>
              <a:ext uri="{FF2B5EF4-FFF2-40B4-BE49-F238E27FC236}">
                <a16:creationId xmlns:a16="http://schemas.microsoft.com/office/drawing/2014/main" id="{FC387C02-738B-4B70-AE66-8F88B06F09A9}"/>
              </a:ext>
            </a:extLst>
          </p:cNvPr>
          <p:cNvSpPr>
            <a:spLocks noChangeAspect="1" noChangeArrowheads="1"/>
          </p:cNvSpPr>
          <p:nvPr/>
        </p:nvSpPr>
        <p:spPr bwMode="auto">
          <a:xfrm>
            <a:off x="3279531" y="1476496"/>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8" name="Line 11">
            <a:extLst>
              <a:ext uri="{FF2B5EF4-FFF2-40B4-BE49-F238E27FC236}">
                <a16:creationId xmlns:a16="http://schemas.microsoft.com/office/drawing/2014/main" id="{545BD777-A775-4D6A-A2DC-D5571854B467}"/>
              </a:ext>
            </a:extLst>
          </p:cNvPr>
          <p:cNvSpPr>
            <a:spLocks noChangeShapeType="1"/>
          </p:cNvSpPr>
          <p:nvPr/>
        </p:nvSpPr>
        <p:spPr bwMode="auto">
          <a:xfrm flipV="1">
            <a:off x="3518622" y="1620512"/>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9" name="Oval 8">
            <a:extLst>
              <a:ext uri="{FF2B5EF4-FFF2-40B4-BE49-F238E27FC236}">
                <a16:creationId xmlns:a16="http://schemas.microsoft.com/office/drawing/2014/main" id="{A561A461-E102-47E5-A823-D7486B8AFEBC}"/>
              </a:ext>
            </a:extLst>
          </p:cNvPr>
          <p:cNvSpPr>
            <a:spLocks noChangeArrowheads="1"/>
          </p:cNvSpPr>
          <p:nvPr/>
        </p:nvSpPr>
        <p:spPr bwMode="auto">
          <a:xfrm>
            <a:off x="3896857" y="183514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0" name="Oval 9">
            <a:extLst>
              <a:ext uri="{FF2B5EF4-FFF2-40B4-BE49-F238E27FC236}">
                <a16:creationId xmlns:a16="http://schemas.microsoft.com/office/drawing/2014/main" id="{25F82A9C-7FB2-420E-954F-1A3C6171308B}"/>
              </a:ext>
            </a:extLst>
          </p:cNvPr>
          <p:cNvSpPr>
            <a:spLocks noChangeAspect="1" noChangeArrowheads="1"/>
          </p:cNvSpPr>
          <p:nvPr/>
        </p:nvSpPr>
        <p:spPr bwMode="auto">
          <a:xfrm>
            <a:off x="4007819" y="1479451"/>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1" name="Line 11">
            <a:extLst>
              <a:ext uri="{FF2B5EF4-FFF2-40B4-BE49-F238E27FC236}">
                <a16:creationId xmlns:a16="http://schemas.microsoft.com/office/drawing/2014/main" id="{54E410F5-6384-486B-BB74-D1A267DB7FBD}"/>
              </a:ext>
            </a:extLst>
          </p:cNvPr>
          <p:cNvSpPr>
            <a:spLocks noChangeShapeType="1"/>
          </p:cNvSpPr>
          <p:nvPr/>
        </p:nvSpPr>
        <p:spPr bwMode="auto">
          <a:xfrm flipV="1">
            <a:off x="4246910" y="1623467"/>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2" name="Oval 8">
            <a:extLst>
              <a:ext uri="{FF2B5EF4-FFF2-40B4-BE49-F238E27FC236}">
                <a16:creationId xmlns:a16="http://schemas.microsoft.com/office/drawing/2014/main" id="{D517B8DF-DC9F-41F2-AB48-2C165037C50C}"/>
              </a:ext>
            </a:extLst>
          </p:cNvPr>
          <p:cNvSpPr>
            <a:spLocks noChangeArrowheads="1"/>
          </p:cNvSpPr>
          <p:nvPr/>
        </p:nvSpPr>
        <p:spPr bwMode="auto">
          <a:xfrm>
            <a:off x="4616937" y="1864965"/>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3" name="Oval 8">
            <a:extLst>
              <a:ext uri="{FF2B5EF4-FFF2-40B4-BE49-F238E27FC236}">
                <a16:creationId xmlns:a16="http://schemas.microsoft.com/office/drawing/2014/main" id="{05B5641D-F322-4971-BD14-92446B551D19}"/>
              </a:ext>
            </a:extLst>
          </p:cNvPr>
          <p:cNvSpPr>
            <a:spLocks noChangeArrowheads="1"/>
          </p:cNvSpPr>
          <p:nvPr/>
        </p:nvSpPr>
        <p:spPr bwMode="auto">
          <a:xfrm>
            <a:off x="1736569" y="1825257"/>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4" name="Line 10">
            <a:extLst>
              <a:ext uri="{FF2B5EF4-FFF2-40B4-BE49-F238E27FC236}">
                <a16:creationId xmlns:a16="http://schemas.microsoft.com/office/drawing/2014/main" id="{547A69CF-9DAF-4117-95B0-C61CE8539641}"/>
              </a:ext>
            </a:extLst>
          </p:cNvPr>
          <p:cNvSpPr>
            <a:spLocks noChangeShapeType="1"/>
          </p:cNvSpPr>
          <p:nvPr/>
        </p:nvSpPr>
        <p:spPr bwMode="auto">
          <a:xfrm>
            <a:off x="2168617" y="2044896"/>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5" name="Line 10">
            <a:extLst>
              <a:ext uri="{FF2B5EF4-FFF2-40B4-BE49-F238E27FC236}">
                <a16:creationId xmlns:a16="http://schemas.microsoft.com/office/drawing/2014/main" id="{3C85D02D-7D29-4467-91E9-51D2B36C724B}"/>
              </a:ext>
            </a:extLst>
          </p:cNvPr>
          <p:cNvSpPr>
            <a:spLocks noChangeShapeType="1"/>
          </p:cNvSpPr>
          <p:nvPr/>
        </p:nvSpPr>
        <p:spPr bwMode="auto">
          <a:xfrm>
            <a:off x="2888697" y="2041233"/>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6" name="Line 10">
            <a:extLst>
              <a:ext uri="{FF2B5EF4-FFF2-40B4-BE49-F238E27FC236}">
                <a16:creationId xmlns:a16="http://schemas.microsoft.com/office/drawing/2014/main" id="{0CEB0C93-3506-4331-83B6-4913F7DAF956}"/>
              </a:ext>
            </a:extLst>
          </p:cNvPr>
          <p:cNvSpPr>
            <a:spLocks noChangeShapeType="1"/>
          </p:cNvSpPr>
          <p:nvPr/>
        </p:nvSpPr>
        <p:spPr bwMode="auto">
          <a:xfrm>
            <a:off x="3608777" y="2064774"/>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7" name="Line 10">
            <a:extLst>
              <a:ext uri="{FF2B5EF4-FFF2-40B4-BE49-F238E27FC236}">
                <a16:creationId xmlns:a16="http://schemas.microsoft.com/office/drawing/2014/main" id="{AF2B5B7E-9058-4ADF-9FC0-6E935989889F}"/>
              </a:ext>
            </a:extLst>
          </p:cNvPr>
          <p:cNvSpPr>
            <a:spLocks noChangeShapeType="1"/>
          </p:cNvSpPr>
          <p:nvPr/>
        </p:nvSpPr>
        <p:spPr bwMode="auto">
          <a:xfrm>
            <a:off x="4328889" y="2071050"/>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8" name="TextBox 208">
            <a:extLst>
              <a:ext uri="{FF2B5EF4-FFF2-40B4-BE49-F238E27FC236}">
                <a16:creationId xmlns:a16="http://schemas.microsoft.com/office/drawing/2014/main" id="{DAEC56FA-8CA8-4EB9-80B1-5E944C6E7369}"/>
              </a:ext>
            </a:extLst>
          </p:cNvPr>
          <p:cNvSpPr txBox="1"/>
          <p:nvPr/>
        </p:nvSpPr>
        <p:spPr>
          <a:xfrm>
            <a:off x="2471516" y="1818382"/>
            <a:ext cx="360996" cy="369332"/>
          </a:xfrm>
          <a:prstGeom prst="rect">
            <a:avLst/>
          </a:prstGeom>
          <a:noFill/>
        </p:spPr>
        <p:txBody>
          <a:bodyPr wrap="none" rtlCol="0">
            <a:spAutoFit/>
          </a:bodyPr>
          <a:lstStyle/>
          <a:p>
            <a:r>
              <a:rPr lang="en-US" altLang="zh-CN" dirty="0"/>
              <a:t>s</a:t>
            </a:r>
            <a:r>
              <a:rPr lang="en-US" altLang="zh-CN" baseline="-25000" dirty="0"/>
              <a:t>2</a:t>
            </a:r>
            <a:endParaRPr lang="zh-CN" altLang="en-US" baseline="-25000" dirty="0"/>
          </a:p>
        </p:txBody>
      </p:sp>
      <p:sp>
        <p:nvSpPr>
          <p:cNvPr id="39" name="TextBox 209">
            <a:extLst>
              <a:ext uri="{FF2B5EF4-FFF2-40B4-BE49-F238E27FC236}">
                <a16:creationId xmlns:a16="http://schemas.microsoft.com/office/drawing/2014/main" id="{316AF89F-BE51-4340-93C1-3904337F882B}"/>
              </a:ext>
            </a:extLst>
          </p:cNvPr>
          <p:cNvSpPr txBox="1"/>
          <p:nvPr/>
        </p:nvSpPr>
        <p:spPr>
          <a:xfrm>
            <a:off x="3205353" y="1851930"/>
            <a:ext cx="360996" cy="369332"/>
          </a:xfrm>
          <a:prstGeom prst="rect">
            <a:avLst/>
          </a:prstGeom>
          <a:noFill/>
        </p:spPr>
        <p:txBody>
          <a:bodyPr wrap="none" rtlCol="0">
            <a:spAutoFit/>
          </a:bodyPr>
          <a:lstStyle/>
          <a:p>
            <a:r>
              <a:rPr lang="en-US" altLang="zh-CN" dirty="0"/>
              <a:t>s</a:t>
            </a:r>
            <a:r>
              <a:rPr lang="en-US" altLang="zh-CN" baseline="-25000" dirty="0"/>
              <a:t>3</a:t>
            </a:r>
            <a:endParaRPr lang="zh-CN" altLang="en-US" baseline="-25000" dirty="0"/>
          </a:p>
        </p:txBody>
      </p:sp>
      <p:sp>
        <p:nvSpPr>
          <p:cNvPr id="40" name="TextBox 210">
            <a:extLst>
              <a:ext uri="{FF2B5EF4-FFF2-40B4-BE49-F238E27FC236}">
                <a16:creationId xmlns:a16="http://schemas.microsoft.com/office/drawing/2014/main" id="{51A33052-A794-4092-8CFD-E5E669E82760}"/>
              </a:ext>
            </a:extLst>
          </p:cNvPr>
          <p:cNvSpPr txBox="1"/>
          <p:nvPr/>
        </p:nvSpPr>
        <p:spPr>
          <a:xfrm>
            <a:off x="3900107" y="1851930"/>
            <a:ext cx="360996" cy="369332"/>
          </a:xfrm>
          <a:prstGeom prst="rect">
            <a:avLst/>
          </a:prstGeom>
          <a:noFill/>
        </p:spPr>
        <p:txBody>
          <a:bodyPr wrap="none" rtlCol="0">
            <a:spAutoFit/>
          </a:bodyPr>
          <a:lstStyle/>
          <a:p>
            <a:r>
              <a:rPr lang="en-US" altLang="zh-CN" dirty="0"/>
              <a:t>s</a:t>
            </a:r>
            <a:r>
              <a:rPr lang="en-US" altLang="zh-CN" baseline="-25000" dirty="0"/>
              <a:t>4</a:t>
            </a:r>
            <a:endParaRPr lang="zh-CN" altLang="en-US" baseline="-25000" dirty="0"/>
          </a:p>
        </p:txBody>
      </p:sp>
      <p:sp>
        <p:nvSpPr>
          <p:cNvPr id="41" name="TextBox 211">
            <a:extLst>
              <a:ext uri="{FF2B5EF4-FFF2-40B4-BE49-F238E27FC236}">
                <a16:creationId xmlns:a16="http://schemas.microsoft.com/office/drawing/2014/main" id="{FCD975D8-4ABA-469D-B5C1-03962589C289}"/>
              </a:ext>
            </a:extLst>
          </p:cNvPr>
          <p:cNvSpPr txBox="1"/>
          <p:nvPr/>
        </p:nvSpPr>
        <p:spPr>
          <a:xfrm>
            <a:off x="1748827" y="1825227"/>
            <a:ext cx="360996" cy="369332"/>
          </a:xfrm>
          <a:prstGeom prst="rect">
            <a:avLst/>
          </a:prstGeom>
          <a:noFill/>
        </p:spPr>
        <p:txBody>
          <a:bodyPr wrap="none" rtlCol="0">
            <a:spAutoFit/>
          </a:bodyPr>
          <a:lstStyle/>
          <a:p>
            <a:r>
              <a:rPr lang="en-US" altLang="zh-CN" dirty="0"/>
              <a:t>s</a:t>
            </a:r>
            <a:r>
              <a:rPr lang="en-US" altLang="zh-CN" baseline="-25000" dirty="0"/>
              <a:t>1</a:t>
            </a:r>
            <a:endParaRPr lang="zh-CN" altLang="en-US" baseline="-25000" dirty="0"/>
          </a:p>
        </p:txBody>
      </p:sp>
      <p:sp>
        <p:nvSpPr>
          <p:cNvPr id="42" name="TextBox 212">
            <a:extLst>
              <a:ext uri="{FF2B5EF4-FFF2-40B4-BE49-F238E27FC236}">
                <a16:creationId xmlns:a16="http://schemas.microsoft.com/office/drawing/2014/main" id="{FC08727C-E8C1-45AA-9CA9-CEF44A4133E6}"/>
              </a:ext>
            </a:extLst>
          </p:cNvPr>
          <p:cNvSpPr txBox="1"/>
          <p:nvPr/>
        </p:nvSpPr>
        <p:spPr>
          <a:xfrm>
            <a:off x="4634880" y="1862563"/>
            <a:ext cx="360996" cy="369332"/>
          </a:xfrm>
          <a:prstGeom prst="rect">
            <a:avLst/>
          </a:prstGeom>
          <a:noFill/>
        </p:spPr>
        <p:txBody>
          <a:bodyPr wrap="none" rtlCol="0">
            <a:spAutoFit/>
          </a:bodyPr>
          <a:lstStyle/>
          <a:p>
            <a:r>
              <a:rPr lang="en-US" altLang="zh-CN" dirty="0"/>
              <a:t>s</a:t>
            </a:r>
            <a:r>
              <a:rPr lang="en-US" altLang="zh-CN" baseline="-25000" dirty="0"/>
              <a:t>5</a:t>
            </a:r>
            <a:endParaRPr lang="zh-CN" altLang="en-US" baseline="-25000" dirty="0"/>
          </a:p>
        </p:txBody>
      </p:sp>
      <p:sp>
        <p:nvSpPr>
          <p:cNvPr id="43" name="Oval 8">
            <a:extLst>
              <a:ext uri="{FF2B5EF4-FFF2-40B4-BE49-F238E27FC236}">
                <a16:creationId xmlns:a16="http://schemas.microsoft.com/office/drawing/2014/main" id="{334F40D7-D32F-43E8-A549-DEFE6F847FD0}"/>
              </a:ext>
            </a:extLst>
          </p:cNvPr>
          <p:cNvSpPr>
            <a:spLocks noChangeArrowheads="1"/>
          </p:cNvSpPr>
          <p:nvPr/>
        </p:nvSpPr>
        <p:spPr bwMode="auto">
          <a:xfrm>
            <a:off x="7381817" y="1825209"/>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4" name="Oval 9">
            <a:extLst>
              <a:ext uri="{FF2B5EF4-FFF2-40B4-BE49-F238E27FC236}">
                <a16:creationId xmlns:a16="http://schemas.microsoft.com/office/drawing/2014/main" id="{6668823B-F6A4-4EAA-948E-F5FBF1D471D3}"/>
              </a:ext>
            </a:extLst>
          </p:cNvPr>
          <p:cNvSpPr>
            <a:spLocks noChangeAspect="1" noChangeArrowheads="1"/>
          </p:cNvSpPr>
          <p:nvPr/>
        </p:nvSpPr>
        <p:spPr bwMode="auto">
          <a:xfrm>
            <a:off x="7493581" y="1466597"/>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5" name="Line 11">
            <a:extLst>
              <a:ext uri="{FF2B5EF4-FFF2-40B4-BE49-F238E27FC236}">
                <a16:creationId xmlns:a16="http://schemas.microsoft.com/office/drawing/2014/main" id="{AA3595EE-35E3-4C4B-9F44-7EEC33158310}"/>
              </a:ext>
            </a:extLst>
          </p:cNvPr>
          <p:cNvSpPr>
            <a:spLocks noChangeShapeType="1"/>
          </p:cNvSpPr>
          <p:nvPr/>
        </p:nvSpPr>
        <p:spPr bwMode="auto">
          <a:xfrm flipV="1">
            <a:off x="7722733" y="1610613"/>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6" name="Oval 8">
            <a:extLst>
              <a:ext uri="{FF2B5EF4-FFF2-40B4-BE49-F238E27FC236}">
                <a16:creationId xmlns:a16="http://schemas.microsoft.com/office/drawing/2014/main" id="{C50BE54C-3DD4-4E0E-9103-9BF30F0322D3}"/>
              </a:ext>
            </a:extLst>
          </p:cNvPr>
          <p:cNvSpPr>
            <a:spLocks noChangeArrowheads="1"/>
          </p:cNvSpPr>
          <p:nvPr/>
        </p:nvSpPr>
        <p:spPr bwMode="auto">
          <a:xfrm>
            <a:off x="8101897" y="183514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7" name="Oval 9">
            <a:extLst>
              <a:ext uri="{FF2B5EF4-FFF2-40B4-BE49-F238E27FC236}">
                <a16:creationId xmlns:a16="http://schemas.microsoft.com/office/drawing/2014/main" id="{9B0D41F8-7599-4BE5-A925-E8B4E4518816}"/>
              </a:ext>
            </a:extLst>
          </p:cNvPr>
          <p:cNvSpPr>
            <a:spLocks noChangeAspect="1" noChangeArrowheads="1"/>
          </p:cNvSpPr>
          <p:nvPr/>
        </p:nvSpPr>
        <p:spPr bwMode="auto">
          <a:xfrm>
            <a:off x="8204699" y="1476496"/>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8" name="Line 11">
            <a:extLst>
              <a:ext uri="{FF2B5EF4-FFF2-40B4-BE49-F238E27FC236}">
                <a16:creationId xmlns:a16="http://schemas.microsoft.com/office/drawing/2014/main" id="{E9D68A5A-7F95-4A8B-AE97-8B5EF2EC518E}"/>
              </a:ext>
            </a:extLst>
          </p:cNvPr>
          <p:cNvSpPr>
            <a:spLocks noChangeShapeType="1"/>
          </p:cNvSpPr>
          <p:nvPr/>
        </p:nvSpPr>
        <p:spPr bwMode="auto">
          <a:xfrm flipV="1">
            <a:off x="8443790" y="1620512"/>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9" name="Oval 8">
            <a:extLst>
              <a:ext uri="{FF2B5EF4-FFF2-40B4-BE49-F238E27FC236}">
                <a16:creationId xmlns:a16="http://schemas.microsoft.com/office/drawing/2014/main" id="{C0DDFAC2-672E-438D-A856-415E08854506}"/>
              </a:ext>
            </a:extLst>
          </p:cNvPr>
          <p:cNvSpPr>
            <a:spLocks noChangeArrowheads="1"/>
          </p:cNvSpPr>
          <p:nvPr/>
        </p:nvSpPr>
        <p:spPr bwMode="auto">
          <a:xfrm>
            <a:off x="8822025" y="183514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0" name="Oval 9">
            <a:extLst>
              <a:ext uri="{FF2B5EF4-FFF2-40B4-BE49-F238E27FC236}">
                <a16:creationId xmlns:a16="http://schemas.microsoft.com/office/drawing/2014/main" id="{22896827-D657-421E-9E58-BAE08E803294}"/>
              </a:ext>
            </a:extLst>
          </p:cNvPr>
          <p:cNvSpPr>
            <a:spLocks noChangeAspect="1" noChangeArrowheads="1"/>
          </p:cNvSpPr>
          <p:nvPr/>
        </p:nvSpPr>
        <p:spPr bwMode="auto">
          <a:xfrm>
            <a:off x="8932987" y="1479451"/>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1" name="Line 11">
            <a:extLst>
              <a:ext uri="{FF2B5EF4-FFF2-40B4-BE49-F238E27FC236}">
                <a16:creationId xmlns:a16="http://schemas.microsoft.com/office/drawing/2014/main" id="{9FB15357-F407-4E11-AB5D-29A5C2510290}"/>
              </a:ext>
            </a:extLst>
          </p:cNvPr>
          <p:cNvSpPr>
            <a:spLocks noChangeShapeType="1"/>
          </p:cNvSpPr>
          <p:nvPr/>
        </p:nvSpPr>
        <p:spPr bwMode="auto">
          <a:xfrm flipV="1">
            <a:off x="9172078" y="1623467"/>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2" name="Oval 8">
            <a:extLst>
              <a:ext uri="{FF2B5EF4-FFF2-40B4-BE49-F238E27FC236}">
                <a16:creationId xmlns:a16="http://schemas.microsoft.com/office/drawing/2014/main" id="{21D868A8-679F-4956-8B20-99C2FA1794B2}"/>
              </a:ext>
            </a:extLst>
          </p:cNvPr>
          <p:cNvSpPr>
            <a:spLocks noChangeArrowheads="1"/>
          </p:cNvSpPr>
          <p:nvPr/>
        </p:nvSpPr>
        <p:spPr bwMode="auto">
          <a:xfrm>
            <a:off x="9542105" y="1864965"/>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3" name="Oval 8">
            <a:extLst>
              <a:ext uri="{FF2B5EF4-FFF2-40B4-BE49-F238E27FC236}">
                <a16:creationId xmlns:a16="http://schemas.microsoft.com/office/drawing/2014/main" id="{FC6EBFDA-8A21-4C32-AC38-9C2821E18D72}"/>
              </a:ext>
            </a:extLst>
          </p:cNvPr>
          <p:cNvSpPr>
            <a:spLocks noChangeArrowheads="1"/>
          </p:cNvSpPr>
          <p:nvPr/>
        </p:nvSpPr>
        <p:spPr bwMode="auto">
          <a:xfrm>
            <a:off x="6661737" y="1825257"/>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4" name="Line 10">
            <a:extLst>
              <a:ext uri="{FF2B5EF4-FFF2-40B4-BE49-F238E27FC236}">
                <a16:creationId xmlns:a16="http://schemas.microsoft.com/office/drawing/2014/main" id="{AC6FB580-0CC4-4615-8274-B74FA3CCB5BA}"/>
              </a:ext>
            </a:extLst>
          </p:cNvPr>
          <p:cNvSpPr>
            <a:spLocks noChangeShapeType="1"/>
          </p:cNvSpPr>
          <p:nvPr/>
        </p:nvSpPr>
        <p:spPr bwMode="auto">
          <a:xfrm>
            <a:off x="7093785" y="2044896"/>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5" name="Line 10">
            <a:extLst>
              <a:ext uri="{FF2B5EF4-FFF2-40B4-BE49-F238E27FC236}">
                <a16:creationId xmlns:a16="http://schemas.microsoft.com/office/drawing/2014/main" id="{A48F528E-51BA-4EBE-A5ED-354E511034F3}"/>
              </a:ext>
            </a:extLst>
          </p:cNvPr>
          <p:cNvSpPr>
            <a:spLocks noChangeShapeType="1"/>
          </p:cNvSpPr>
          <p:nvPr/>
        </p:nvSpPr>
        <p:spPr bwMode="auto">
          <a:xfrm>
            <a:off x="7813865" y="2041233"/>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6" name="Line 10">
            <a:extLst>
              <a:ext uri="{FF2B5EF4-FFF2-40B4-BE49-F238E27FC236}">
                <a16:creationId xmlns:a16="http://schemas.microsoft.com/office/drawing/2014/main" id="{FD0E3B20-CFA7-43CE-8E4E-2837076EB1B4}"/>
              </a:ext>
            </a:extLst>
          </p:cNvPr>
          <p:cNvSpPr>
            <a:spLocks noChangeShapeType="1"/>
          </p:cNvSpPr>
          <p:nvPr/>
        </p:nvSpPr>
        <p:spPr bwMode="auto">
          <a:xfrm>
            <a:off x="8533945" y="2064774"/>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7" name="Line 10">
            <a:extLst>
              <a:ext uri="{FF2B5EF4-FFF2-40B4-BE49-F238E27FC236}">
                <a16:creationId xmlns:a16="http://schemas.microsoft.com/office/drawing/2014/main" id="{016590E4-4AF2-4676-9517-042E5617527B}"/>
              </a:ext>
            </a:extLst>
          </p:cNvPr>
          <p:cNvSpPr>
            <a:spLocks noChangeShapeType="1"/>
          </p:cNvSpPr>
          <p:nvPr/>
        </p:nvSpPr>
        <p:spPr bwMode="auto">
          <a:xfrm>
            <a:off x="9254057" y="2071050"/>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8" name="TextBox 228">
            <a:extLst>
              <a:ext uri="{FF2B5EF4-FFF2-40B4-BE49-F238E27FC236}">
                <a16:creationId xmlns:a16="http://schemas.microsoft.com/office/drawing/2014/main" id="{FBA25558-1020-46D6-9CDA-0CDD645CCA7B}"/>
              </a:ext>
            </a:extLst>
          </p:cNvPr>
          <p:cNvSpPr txBox="1"/>
          <p:nvPr/>
        </p:nvSpPr>
        <p:spPr>
          <a:xfrm>
            <a:off x="7390027" y="1820031"/>
            <a:ext cx="360996" cy="369332"/>
          </a:xfrm>
          <a:prstGeom prst="rect">
            <a:avLst/>
          </a:prstGeom>
          <a:noFill/>
        </p:spPr>
        <p:txBody>
          <a:bodyPr wrap="none" rtlCol="0">
            <a:spAutoFit/>
          </a:bodyPr>
          <a:lstStyle/>
          <a:p>
            <a:r>
              <a:rPr lang="en-US" altLang="zh-CN" dirty="0"/>
              <a:t>s</a:t>
            </a:r>
            <a:r>
              <a:rPr lang="en-US" altLang="zh-CN" baseline="-25000" dirty="0"/>
              <a:t>2</a:t>
            </a:r>
            <a:endParaRPr lang="zh-CN" altLang="en-US" baseline="-25000" dirty="0"/>
          </a:p>
        </p:txBody>
      </p:sp>
      <p:sp>
        <p:nvSpPr>
          <p:cNvPr id="59" name="TextBox 229">
            <a:extLst>
              <a:ext uri="{FF2B5EF4-FFF2-40B4-BE49-F238E27FC236}">
                <a16:creationId xmlns:a16="http://schemas.microsoft.com/office/drawing/2014/main" id="{2A432BDE-195A-4F07-BFE4-4693508B6BBF}"/>
              </a:ext>
            </a:extLst>
          </p:cNvPr>
          <p:cNvSpPr txBox="1"/>
          <p:nvPr/>
        </p:nvSpPr>
        <p:spPr>
          <a:xfrm>
            <a:off x="8123163" y="1830664"/>
            <a:ext cx="360996" cy="369332"/>
          </a:xfrm>
          <a:prstGeom prst="rect">
            <a:avLst/>
          </a:prstGeom>
          <a:noFill/>
        </p:spPr>
        <p:txBody>
          <a:bodyPr wrap="none" rtlCol="0">
            <a:spAutoFit/>
          </a:bodyPr>
          <a:lstStyle/>
          <a:p>
            <a:r>
              <a:rPr lang="en-US" altLang="zh-CN" dirty="0"/>
              <a:t>s</a:t>
            </a:r>
            <a:r>
              <a:rPr lang="en-US" altLang="zh-CN" baseline="-25000" dirty="0"/>
              <a:t>3</a:t>
            </a:r>
            <a:endParaRPr lang="zh-CN" altLang="en-US" baseline="-25000" dirty="0"/>
          </a:p>
        </p:txBody>
      </p:sp>
      <p:sp>
        <p:nvSpPr>
          <p:cNvPr id="60" name="TextBox 230">
            <a:extLst>
              <a:ext uri="{FF2B5EF4-FFF2-40B4-BE49-F238E27FC236}">
                <a16:creationId xmlns:a16="http://schemas.microsoft.com/office/drawing/2014/main" id="{D2182110-376D-45B9-AC85-68B3CAED5388}"/>
              </a:ext>
            </a:extLst>
          </p:cNvPr>
          <p:cNvSpPr txBox="1"/>
          <p:nvPr/>
        </p:nvSpPr>
        <p:spPr>
          <a:xfrm>
            <a:off x="8846541" y="1841297"/>
            <a:ext cx="360996" cy="369332"/>
          </a:xfrm>
          <a:prstGeom prst="rect">
            <a:avLst/>
          </a:prstGeom>
          <a:noFill/>
        </p:spPr>
        <p:txBody>
          <a:bodyPr wrap="none" rtlCol="0">
            <a:spAutoFit/>
          </a:bodyPr>
          <a:lstStyle/>
          <a:p>
            <a:r>
              <a:rPr lang="en-US" altLang="zh-CN" dirty="0"/>
              <a:t>s</a:t>
            </a:r>
            <a:r>
              <a:rPr lang="en-US" altLang="zh-CN" baseline="-25000" dirty="0"/>
              <a:t>4</a:t>
            </a:r>
            <a:endParaRPr lang="zh-CN" altLang="en-US" baseline="-25000" dirty="0"/>
          </a:p>
        </p:txBody>
      </p:sp>
      <p:sp>
        <p:nvSpPr>
          <p:cNvPr id="61" name="TextBox 231">
            <a:extLst>
              <a:ext uri="{FF2B5EF4-FFF2-40B4-BE49-F238E27FC236}">
                <a16:creationId xmlns:a16="http://schemas.microsoft.com/office/drawing/2014/main" id="{49FCD287-5CEF-4822-AF8A-C4E7B8ADD3E5}"/>
              </a:ext>
            </a:extLst>
          </p:cNvPr>
          <p:cNvSpPr txBox="1"/>
          <p:nvPr/>
        </p:nvSpPr>
        <p:spPr>
          <a:xfrm>
            <a:off x="6672370" y="1841297"/>
            <a:ext cx="360996" cy="369332"/>
          </a:xfrm>
          <a:prstGeom prst="rect">
            <a:avLst/>
          </a:prstGeom>
          <a:noFill/>
        </p:spPr>
        <p:txBody>
          <a:bodyPr wrap="none" rtlCol="0">
            <a:spAutoFit/>
          </a:bodyPr>
          <a:lstStyle/>
          <a:p>
            <a:r>
              <a:rPr lang="en-US" altLang="zh-CN" dirty="0"/>
              <a:t>s</a:t>
            </a:r>
            <a:r>
              <a:rPr lang="en-US" altLang="zh-CN" baseline="-25000" dirty="0"/>
              <a:t>1</a:t>
            </a:r>
            <a:endParaRPr lang="zh-CN" altLang="en-US" baseline="-25000" dirty="0"/>
          </a:p>
        </p:txBody>
      </p:sp>
      <p:sp>
        <p:nvSpPr>
          <p:cNvPr id="62" name="TextBox 232">
            <a:extLst>
              <a:ext uri="{FF2B5EF4-FFF2-40B4-BE49-F238E27FC236}">
                <a16:creationId xmlns:a16="http://schemas.microsoft.com/office/drawing/2014/main" id="{9E4172A4-CB05-45A5-ABEF-BD0640242E7C}"/>
              </a:ext>
            </a:extLst>
          </p:cNvPr>
          <p:cNvSpPr txBox="1"/>
          <p:nvPr/>
        </p:nvSpPr>
        <p:spPr>
          <a:xfrm>
            <a:off x="9563222" y="1862563"/>
            <a:ext cx="360996" cy="369332"/>
          </a:xfrm>
          <a:prstGeom prst="rect">
            <a:avLst/>
          </a:prstGeom>
          <a:noFill/>
        </p:spPr>
        <p:txBody>
          <a:bodyPr wrap="none" rtlCol="0">
            <a:spAutoFit/>
          </a:bodyPr>
          <a:lstStyle/>
          <a:p>
            <a:r>
              <a:rPr lang="en-US" altLang="zh-CN" dirty="0"/>
              <a:t>s</a:t>
            </a:r>
            <a:r>
              <a:rPr lang="en-US" altLang="zh-CN" baseline="-25000" dirty="0"/>
              <a:t>5</a:t>
            </a:r>
            <a:endParaRPr lang="zh-CN" altLang="en-US" baseline="-25000" dirty="0"/>
          </a:p>
        </p:txBody>
      </p:sp>
      <p:cxnSp>
        <p:nvCxnSpPr>
          <p:cNvPr id="63" name="直接连接符 62">
            <a:extLst>
              <a:ext uri="{FF2B5EF4-FFF2-40B4-BE49-F238E27FC236}">
                <a16:creationId xmlns:a16="http://schemas.microsoft.com/office/drawing/2014/main" id="{AA83CBD9-B02A-4036-812D-6792E091B7AA}"/>
              </a:ext>
            </a:extLst>
          </p:cNvPr>
          <p:cNvCxnSpPr/>
          <p:nvPr/>
        </p:nvCxnSpPr>
        <p:spPr>
          <a:xfrm>
            <a:off x="5188927" y="2080965"/>
            <a:ext cx="1372479"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3988D09F-C56F-4BE1-AD87-D844AAAC5D86}"/>
              </a:ext>
            </a:extLst>
          </p:cNvPr>
          <p:cNvCxnSpPr>
            <a:cxnSpLocks/>
            <a:stCxn id="23" idx="4"/>
            <a:endCxn id="161" idx="6"/>
          </p:cNvCxnSpPr>
          <p:nvPr/>
        </p:nvCxnSpPr>
        <p:spPr>
          <a:xfrm>
            <a:off x="2672649" y="2257209"/>
            <a:ext cx="736799" cy="286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B0C240E7-84ED-4EFB-9E7C-050321BD58A6}"/>
              </a:ext>
            </a:extLst>
          </p:cNvPr>
          <p:cNvCxnSpPr>
            <a:cxnSpLocks/>
            <a:stCxn id="26" idx="4"/>
            <a:endCxn id="162" idx="5"/>
          </p:cNvCxnSpPr>
          <p:nvPr/>
        </p:nvCxnSpPr>
        <p:spPr>
          <a:xfrm>
            <a:off x="3392729" y="2267148"/>
            <a:ext cx="545653" cy="3129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B3C2D548-4753-42DA-91C2-BE3C71156E18}"/>
              </a:ext>
            </a:extLst>
          </p:cNvPr>
          <p:cNvCxnSpPr>
            <a:cxnSpLocks/>
            <a:stCxn id="168" idx="6"/>
            <a:endCxn id="49" idx="4"/>
          </p:cNvCxnSpPr>
          <p:nvPr/>
        </p:nvCxnSpPr>
        <p:spPr>
          <a:xfrm flipV="1">
            <a:off x="8239940" y="2267148"/>
            <a:ext cx="798085" cy="27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F65457B-38C6-4678-BA72-ED064A42E87A}"/>
              </a:ext>
            </a:extLst>
          </p:cNvPr>
          <p:cNvCxnSpPr>
            <a:cxnSpLocks/>
            <a:stCxn id="167" idx="6"/>
            <a:endCxn id="46" idx="4"/>
          </p:cNvCxnSpPr>
          <p:nvPr/>
        </p:nvCxnSpPr>
        <p:spPr>
          <a:xfrm flipV="1">
            <a:off x="7801308" y="2267148"/>
            <a:ext cx="516589" cy="273245"/>
          </a:xfrm>
          <a:prstGeom prst="line">
            <a:avLst/>
          </a:prstGeom>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4F3F4C26-C9C3-48AF-84A1-4F30D293659A}"/>
              </a:ext>
            </a:extLst>
          </p:cNvPr>
          <p:cNvSpPr txBox="1"/>
          <p:nvPr/>
        </p:nvSpPr>
        <p:spPr>
          <a:xfrm>
            <a:off x="1826568" y="1476496"/>
            <a:ext cx="471604" cy="369332"/>
          </a:xfrm>
          <a:prstGeom prst="rect">
            <a:avLst/>
          </a:prstGeom>
          <a:noFill/>
        </p:spPr>
        <p:txBody>
          <a:bodyPr wrap="none" rtlCol="0">
            <a:spAutoFit/>
          </a:bodyPr>
          <a:lstStyle/>
          <a:p>
            <a:r>
              <a:rPr lang="en-US" altLang="zh-CN" dirty="0"/>
              <a:t>“a”</a:t>
            </a:r>
            <a:endParaRPr lang="zh-CN" altLang="en-US" dirty="0"/>
          </a:p>
        </p:txBody>
      </p:sp>
      <p:sp>
        <p:nvSpPr>
          <p:cNvPr id="69" name="文本框 68">
            <a:extLst>
              <a:ext uri="{FF2B5EF4-FFF2-40B4-BE49-F238E27FC236}">
                <a16:creationId xmlns:a16="http://schemas.microsoft.com/office/drawing/2014/main" id="{9EFA3847-A305-4F92-8D43-F21BA5C68AEC}"/>
              </a:ext>
            </a:extLst>
          </p:cNvPr>
          <p:cNvSpPr txBox="1"/>
          <p:nvPr/>
        </p:nvSpPr>
        <p:spPr>
          <a:xfrm>
            <a:off x="6815046" y="1482598"/>
            <a:ext cx="481222" cy="369332"/>
          </a:xfrm>
          <a:prstGeom prst="rect">
            <a:avLst/>
          </a:prstGeom>
          <a:noFill/>
        </p:spPr>
        <p:txBody>
          <a:bodyPr wrap="none" rtlCol="0">
            <a:spAutoFit/>
          </a:bodyPr>
          <a:lstStyle/>
          <a:p>
            <a:r>
              <a:rPr lang="en-US" altLang="zh-CN" dirty="0"/>
              <a:t>“o”</a:t>
            </a:r>
            <a:endParaRPr lang="zh-CN" altLang="en-US" dirty="0"/>
          </a:p>
        </p:txBody>
      </p:sp>
      <p:grpSp>
        <p:nvGrpSpPr>
          <p:cNvPr id="70" name="组合 69">
            <a:extLst>
              <a:ext uri="{FF2B5EF4-FFF2-40B4-BE49-F238E27FC236}">
                <a16:creationId xmlns:a16="http://schemas.microsoft.com/office/drawing/2014/main" id="{C9B8E02D-9CBF-4490-8D89-5C5C4B88D2B0}"/>
              </a:ext>
            </a:extLst>
          </p:cNvPr>
          <p:cNvGrpSpPr/>
          <p:nvPr/>
        </p:nvGrpSpPr>
        <p:grpSpPr>
          <a:xfrm>
            <a:off x="3285785" y="2540393"/>
            <a:ext cx="5077817" cy="2724119"/>
            <a:chOff x="2601128" y="4177112"/>
            <a:chExt cx="4309467" cy="2287648"/>
          </a:xfrm>
        </p:grpSpPr>
        <p:grpSp>
          <p:nvGrpSpPr>
            <p:cNvPr id="71" name="组合 70">
              <a:extLst>
                <a:ext uri="{FF2B5EF4-FFF2-40B4-BE49-F238E27FC236}">
                  <a16:creationId xmlns:a16="http://schemas.microsoft.com/office/drawing/2014/main" id="{C6EFBE87-9909-4023-A2D9-F66A4C839214}"/>
                </a:ext>
              </a:extLst>
            </p:cNvPr>
            <p:cNvGrpSpPr>
              <a:grpSpLocks noChangeAspect="1"/>
            </p:cNvGrpSpPr>
            <p:nvPr/>
          </p:nvGrpSpPr>
          <p:grpSpPr>
            <a:xfrm>
              <a:off x="2601128" y="4177112"/>
              <a:ext cx="4309467" cy="2287648"/>
              <a:chOff x="2752232" y="4509119"/>
              <a:chExt cx="3695981" cy="1961984"/>
            </a:xfrm>
          </p:grpSpPr>
          <p:sp>
            <p:nvSpPr>
              <p:cNvPr id="79" name="椭圆 78">
                <a:extLst>
                  <a:ext uri="{FF2B5EF4-FFF2-40B4-BE49-F238E27FC236}">
                    <a16:creationId xmlns:a16="http://schemas.microsoft.com/office/drawing/2014/main" id="{51414B65-11EC-4D40-B3B0-65CDEA6CAD8F}"/>
                  </a:ext>
                </a:extLst>
              </p:cNvPr>
              <p:cNvSpPr/>
              <p:nvPr/>
            </p:nvSpPr>
            <p:spPr>
              <a:xfrm rot="16200000">
                <a:off x="4033395" y="6290644"/>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D1C5BF0-56E9-4B38-9306-F2663835DD8B}"/>
                  </a:ext>
                </a:extLst>
              </p:cNvPr>
              <p:cNvSpPr/>
              <p:nvPr/>
            </p:nvSpPr>
            <p:spPr>
              <a:xfrm rot="16200000">
                <a:off x="4354743" y="6290644"/>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49A1DB8B-A777-4DB4-8196-D77BF262E4F4}"/>
                  </a:ext>
                </a:extLst>
              </p:cNvPr>
              <p:cNvSpPr/>
              <p:nvPr/>
            </p:nvSpPr>
            <p:spPr>
              <a:xfrm rot="16200000">
                <a:off x="4674009" y="6290644"/>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1F094D07-D896-4472-8D22-388AFD08D705}"/>
                  </a:ext>
                </a:extLst>
              </p:cNvPr>
              <p:cNvSpPr/>
              <p:nvPr/>
            </p:nvSpPr>
            <p:spPr>
              <a:xfrm rot="16200000">
                <a:off x="4993275" y="6291083"/>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5FBF8BBF-E02A-4435-B802-BA9C94B236F5}"/>
                  </a:ext>
                </a:extLst>
              </p:cNvPr>
              <p:cNvSpPr/>
              <p:nvPr/>
            </p:nvSpPr>
            <p:spPr>
              <a:xfrm rot="16200000">
                <a:off x="3838747" y="569765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C7B4E6EE-AD7E-45C0-A938-5C5E2BB6628A}"/>
                  </a:ext>
                </a:extLst>
              </p:cNvPr>
              <p:cNvSpPr/>
              <p:nvPr/>
            </p:nvSpPr>
            <p:spPr>
              <a:xfrm rot="16200000">
                <a:off x="4160095" y="569765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27D7C614-77B4-4F31-9BB6-B8D21155F236}"/>
                  </a:ext>
                </a:extLst>
              </p:cNvPr>
              <p:cNvSpPr/>
              <p:nvPr/>
            </p:nvSpPr>
            <p:spPr>
              <a:xfrm rot="16200000">
                <a:off x="4479361" y="569765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C10D1179-8639-42AB-ACC9-FB8B31776E8F}"/>
                  </a:ext>
                </a:extLst>
              </p:cNvPr>
              <p:cNvSpPr/>
              <p:nvPr/>
            </p:nvSpPr>
            <p:spPr>
              <a:xfrm rot="16200000">
                <a:off x="4798627" y="5698098"/>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691983F6-1012-4F45-A196-92FAA1FDA287}"/>
                  </a:ext>
                </a:extLst>
              </p:cNvPr>
              <p:cNvSpPr/>
              <p:nvPr/>
            </p:nvSpPr>
            <p:spPr>
              <a:xfrm rot="16200000">
                <a:off x="5117893" y="5698098"/>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155EFC7-A0A9-4EA6-8316-B3A8E8C6E7F0}"/>
                  </a:ext>
                </a:extLst>
              </p:cNvPr>
              <p:cNvSpPr/>
              <p:nvPr/>
            </p:nvSpPr>
            <p:spPr>
              <a:xfrm rot="16200000">
                <a:off x="3846086" y="510339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D1BBA9D5-45F5-4AAF-B065-CC44337444FD}"/>
                  </a:ext>
                </a:extLst>
              </p:cNvPr>
              <p:cNvSpPr/>
              <p:nvPr/>
            </p:nvSpPr>
            <p:spPr>
              <a:xfrm rot="16200000">
                <a:off x="4167434" y="510339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FBA356E9-5D2E-4FB4-A718-67C9234FCAB6}"/>
                  </a:ext>
                </a:extLst>
              </p:cNvPr>
              <p:cNvSpPr/>
              <p:nvPr/>
            </p:nvSpPr>
            <p:spPr>
              <a:xfrm rot="16200000">
                <a:off x="4486700" y="510339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8F0C9657-9DB6-4C11-9138-392F9416EEA1}"/>
                  </a:ext>
                </a:extLst>
              </p:cNvPr>
              <p:cNvSpPr/>
              <p:nvPr/>
            </p:nvSpPr>
            <p:spPr>
              <a:xfrm rot="16200000">
                <a:off x="4805966" y="510382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6995BB57-8AD8-4829-858D-7EAC4C8693D4}"/>
                  </a:ext>
                </a:extLst>
              </p:cNvPr>
              <p:cNvSpPr/>
              <p:nvPr/>
            </p:nvSpPr>
            <p:spPr>
              <a:xfrm rot="16200000">
                <a:off x="5125232" y="510382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411BA906-751A-422E-85B8-F48C5F658842}"/>
                  </a:ext>
                </a:extLst>
              </p:cNvPr>
              <p:cNvSpPr/>
              <p:nvPr/>
            </p:nvSpPr>
            <p:spPr>
              <a:xfrm rot="16200000">
                <a:off x="4026106" y="450912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C16B24D2-9B89-4307-BE85-464D1296A31B}"/>
                  </a:ext>
                </a:extLst>
              </p:cNvPr>
              <p:cNvSpPr/>
              <p:nvPr/>
            </p:nvSpPr>
            <p:spPr>
              <a:xfrm rot="16200000">
                <a:off x="4347454" y="450912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A8764F6F-611B-4294-AAF0-6DD824B7CF90}"/>
                  </a:ext>
                </a:extLst>
              </p:cNvPr>
              <p:cNvSpPr/>
              <p:nvPr/>
            </p:nvSpPr>
            <p:spPr>
              <a:xfrm rot="16200000">
                <a:off x="4666720" y="450912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EDC564F9-24E6-45BD-B3A2-8E6FB6867261}"/>
                  </a:ext>
                </a:extLst>
              </p:cNvPr>
              <p:cNvSpPr/>
              <p:nvPr/>
            </p:nvSpPr>
            <p:spPr>
              <a:xfrm rot="16200000">
                <a:off x="4985986" y="450955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97" name="直接箭头连接符 96">
                <a:extLst>
                  <a:ext uri="{FF2B5EF4-FFF2-40B4-BE49-F238E27FC236}">
                    <a16:creationId xmlns:a16="http://schemas.microsoft.com/office/drawing/2014/main" id="{B97007F2-151F-4CE2-8846-72B357F75607}"/>
                  </a:ext>
                </a:extLst>
              </p:cNvPr>
              <p:cNvCxnSpPr>
                <a:cxnSpLocks/>
                <a:stCxn id="79" idx="6"/>
                <a:endCxn id="83" idx="2"/>
              </p:cNvCxnSpPr>
              <p:nvPr/>
            </p:nvCxnSpPr>
            <p:spPr>
              <a:xfrm rot="16200000" flipV="1">
                <a:off x="3819599" y="5986838"/>
                <a:ext cx="412965" cy="194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56823861-4D73-4358-8455-C1DC111A341A}"/>
                  </a:ext>
                </a:extLst>
              </p:cNvPr>
              <p:cNvCxnSpPr>
                <a:cxnSpLocks/>
                <a:stCxn id="79" idx="6"/>
                <a:endCxn id="84" idx="2"/>
              </p:cNvCxnSpPr>
              <p:nvPr/>
            </p:nvCxnSpPr>
            <p:spPr>
              <a:xfrm rot="16200000">
                <a:off x="3980273" y="6020812"/>
                <a:ext cx="412965" cy="12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B9B1D29E-176A-4BF3-A881-80224BDC5848}"/>
                  </a:ext>
                </a:extLst>
              </p:cNvPr>
              <p:cNvCxnSpPr>
                <a:cxnSpLocks/>
                <a:stCxn id="80" idx="6"/>
                <a:endCxn id="84" idx="2"/>
              </p:cNvCxnSpPr>
              <p:nvPr/>
            </p:nvCxnSpPr>
            <p:spPr>
              <a:xfrm rot="16200000" flipV="1">
                <a:off x="4140946" y="5986838"/>
                <a:ext cx="412965" cy="194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FA54366E-D38C-4855-8C72-38F868984E64}"/>
                  </a:ext>
                </a:extLst>
              </p:cNvPr>
              <p:cNvCxnSpPr>
                <a:cxnSpLocks/>
                <a:stCxn id="80" idx="6"/>
                <a:endCxn id="85" idx="2"/>
              </p:cNvCxnSpPr>
              <p:nvPr/>
            </p:nvCxnSpPr>
            <p:spPr>
              <a:xfrm rot="16200000">
                <a:off x="4300579" y="6021853"/>
                <a:ext cx="412965" cy="12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900A30AA-5BFB-495F-A4CD-D5DC1B03FC2D}"/>
                  </a:ext>
                </a:extLst>
              </p:cNvPr>
              <p:cNvCxnSpPr>
                <a:cxnSpLocks/>
                <a:stCxn id="80" idx="6"/>
                <a:endCxn id="86" idx="2"/>
              </p:cNvCxnSpPr>
              <p:nvPr/>
            </p:nvCxnSpPr>
            <p:spPr>
              <a:xfrm rot="16200000">
                <a:off x="4460432" y="5862439"/>
                <a:ext cx="412526" cy="443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4B1EA20F-9957-4776-9C66-3D77F3B68632}"/>
                  </a:ext>
                </a:extLst>
              </p:cNvPr>
              <p:cNvCxnSpPr>
                <a:cxnSpLocks/>
                <a:stCxn id="80" idx="6"/>
                <a:endCxn id="87" idx="2"/>
              </p:cNvCxnSpPr>
              <p:nvPr/>
            </p:nvCxnSpPr>
            <p:spPr>
              <a:xfrm rot="16200000">
                <a:off x="4620065" y="5702806"/>
                <a:ext cx="412526" cy="763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50BBE7A3-597C-4AD2-9C74-EA98BA8C2604}"/>
                  </a:ext>
                </a:extLst>
              </p:cNvPr>
              <p:cNvCxnSpPr>
                <a:cxnSpLocks/>
                <a:stCxn id="81" idx="6"/>
                <a:endCxn id="85" idx="2"/>
              </p:cNvCxnSpPr>
              <p:nvPr/>
            </p:nvCxnSpPr>
            <p:spPr>
              <a:xfrm rot="16200000" flipV="1">
                <a:off x="4460212" y="5986838"/>
                <a:ext cx="412965" cy="194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C21682B6-2781-4C64-82F5-E0CBB1E8095B}"/>
                  </a:ext>
                </a:extLst>
              </p:cNvPr>
              <p:cNvCxnSpPr>
                <a:cxnSpLocks/>
                <a:stCxn id="81" idx="6"/>
                <a:endCxn id="86" idx="2"/>
              </p:cNvCxnSpPr>
              <p:nvPr/>
            </p:nvCxnSpPr>
            <p:spPr>
              <a:xfrm rot="16200000">
                <a:off x="4620065" y="6022072"/>
                <a:ext cx="412526" cy="12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2C8A99E4-6726-4A77-8278-036BEB499456}"/>
                  </a:ext>
                </a:extLst>
              </p:cNvPr>
              <p:cNvCxnSpPr>
                <a:cxnSpLocks/>
                <a:stCxn id="81" idx="6"/>
                <a:endCxn id="87" idx="2"/>
              </p:cNvCxnSpPr>
              <p:nvPr/>
            </p:nvCxnSpPr>
            <p:spPr>
              <a:xfrm rot="16200000">
                <a:off x="4779698" y="5862439"/>
                <a:ext cx="412526" cy="443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1DEBF127-C699-42DD-9D88-68DEC39B2359}"/>
                  </a:ext>
                </a:extLst>
              </p:cNvPr>
              <p:cNvCxnSpPr>
                <a:cxnSpLocks/>
                <a:stCxn id="82" idx="6"/>
                <a:endCxn id="86" idx="2"/>
              </p:cNvCxnSpPr>
              <p:nvPr/>
            </p:nvCxnSpPr>
            <p:spPr>
              <a:xfrm rot="16200000" flipV="1">
                <a:off x="4779479" y="5987277"/>
                <a:ext cx="412965" cy="194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19ACA1C9-EA56-4166-AC04-74D1B1513E54}"/>
                  </a:ext>
                </a:extLst>
              </p:cNvPr>
              <p:cNvCxnSpPr>
                <a:cxnSpLocks/>
                <a:stCxn id="82" idx="6"/>
                <a:endCxn id="87" idx="2"/>
              </p:cNvCxnSpPr>
              <p:nvPr/>
            </p:nvCxnSpPr>
            <p:spPr>
              <a:xfrm rot="16200000">
                <a:off x="4939112" y="6022292"/>
                <a:ext cx="412965" cy="12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9156394C-18F8-4E83-94F9-25EB40D4A8EA}"/>
                  </a:ext>
                </a:extLst>
              </p:cNvPr>
              <p:cNvCxnSpPr>
                <a:cxnSpLocks/>
                <a:stCxn id="82" idx="6"/>
                <a:endCxn id="84" idx="2"/>
              </p:cNvCxnSpPr>
              <p:nvPr/>
            </p:nvCxnSpPr>
            <p:spPr>
              <a:xfrm rot="16200000" flipV="1">
                <a:off x="4459993" y="5667791"/>
                <a:ext cx="413404" cy="833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8FF78456-1995-4C33-9219-EC3B5D141108}"/>
                  </a:ext>
                </a:extLst>
              </p:cNvPr>
              <p:cNvCxnSpPr>
                <a:cxnSpLocks/>
                <a:stCxn id="82" idx="6"/>
                <a:endCxn id="85" idx="2"/>
              </p:cNvCxnSpPr>
              <p:nvPr/>
            </p:nvCxnSpPr>
            <p:spPr>
              <a:xfrm rot="16200000" flipV="1">
                <a:off x="4619626" y="5827424"/>
                <a:ext cx="413404" cy="513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2F039473-A510-43D7-AA96-1578700CD621}"/>
                  </a:ext>
                </a:extLst>
              </p:cNvPr>
              <p:cNvCxnSpPr>
                <a:cxnSpLocks/>
                <a:stCxn id="82" idx="6"/>
                <a:endCxn id="83" idx="2"/>
              </p:cNvCxnSpPr>
              <p:nvPr/>
            </p:nvCxnSpPr>
            <p:spPr>
              <a:xfrm flipH="1" flipV="1">
                <a:off x="3928757" y="5877679"/>
                <a:ext cx="1154528" cy="413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504ECD8D-2BDD-4614-A7DD-491332B70FBF}"/>
                  </a:ext>
                </a:extLst>
              </p:cNvPr>
              <p:cNvCxnSpPr>
                <a:cxnSpLocks/>
                <a:stCxn id="79" idx="6"/>
                <a:endCxn id="85" idx="2"/>
              </p:cNvCxnSpPr>
              <p:nvPr/>
            </p:nvCxnSpPr>
            <p:spPr>
              <a:xfrm rot="16200000">
                <a:off x="4139906" y="5861179"/>
                <a:ext cx="412965" cy="445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CCCF91E4-0156-4AF9-B75B-D4FB7D3AFE80}"/>
                  </a:ext>
                </a:extLst>
              </p:cNvPr>
              <p:cNvCxnSpPr>
                <a:cxnSpLocks/>
                <a:stCxn id="79" idx="6"/>
                <a:endCxn id="87" idx="2"/>
              </p:cNvCxnSpPr>
              <p:nvPr/>
            </p:nvCxnSpPr>
            <p:spPr>
              <a:xfrm rot="16200000">
                <a:off x="4459391" y="5542132"/>
                <a:ext cx="412526" cy="1084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D063E772-AB58-4D61-8940-CC9CE1C9CC90}"/>
                  </a:ext>
                </a:extLst>
              </p:cNvPr>
              <p:cNvCxnSpPr>
                <a:cxnSpLocks/>
                <a:stCxn id="81" idx="6"/>
                <a:endCxn id="83" idx="2"/>
              </p:cNvCxnSpPr>
              <p:nvPr/>
            </p:nvCxnSpPr>
            <p:spPr>
              <a:xfrm rot="16200000" flipV="1">
                <a:off x="4139906" y="5666531"/>
                <a:ext cx="412965" cy="835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0B887680-5D5D-4C7D-91EC-114E640B2EAC}"/>
                  </a:ext>
                </a:extLst>
              </p:cNvPr>
              <p:cNvCxnSpPr>
                <a:cxnSpLocks/>
                <a:stCxn id="80" idx="6"/>
                <a:endCxn id="83" idx="2"/>
              </p:cNvCxnSpPr>
              <p:nvPr/>
            </p:nvCxnSpPr>
            <p:spPr>
              <a:xfrm rot="16200000" flipV="1">
                <a:off x="3980273" y="5826164"/>
                <a:ext cx="412965" cy="515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E496BC2C-494A-4432-A00B-DF82CFD3C51F}"/>
                  </a:ext>
                </a:extLst>
              </p:cNvPr>
              <p:cNvCxnSpPr>
                <a:cxnSpLocks/>
                <a:stCxn id="83" idx="6"/>
                <a:endCxn id="88" idx="2"/>
              </p:cNvCxnSpPr>
              <p:nvPr/>
            </p:nvCxnSpPr>
            <p:spPr>
              <a:xfrm rot="16200000">
                <a:off x="3725302" y="5486865"/>
                <a:ext cx="414250" cy="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10161498-CADA-49A2-8F1F-F0323471F7A6}"/>
                  </a:ext>
                </a:extLst>
              </p:cNvPr>
              <p:cNvCxnSpPr>
                <a:cxnSpLocks/>
                <a:stCxn id="83" idx="6"/>
                <a:endCxn id="89" idx="2"/>
              </p:cNvCxnSpPr>
              <p:nvPr/>
            </p:nvCxnSpPr>
            <p:spPr>
              <a:xfrm rot="16200000">
                <a:off x="3885976" y="5326191"/>
                <a:ext cx="414250" cy="328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A43947EA-0921-46E3-BA13-141B9F575649}"/>
                  </a:ext>
                </a:extLst>
              </p:cNvPr>
              <p:cNvCxnSpPr>
                <a:cxnSpLocks/>
                <a:stCxn id="83" idx="6"/>
                <a:endCxn id="90" idx="2"/>
              </p:cNvCxnSpPr>
              <p:nvPr/>
            </p:nvCxnSpPr>
            <p:spPr>
              <a:xfrm rot="16200000">
                <a:off x="4045609" y="5166558"/>
                <a:ext cx="414250" cy="647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0714B1AE-21F3-440B-96E6-0DEFBA25B2B3}"/>
                  </a:ext>
                </a:extLst>
              </p:cNvPr>
              <p:cNvCxnSpPr>
                <a:cxnSpLocks/>
                <a:stCxn id="83" idx="6"/>
                <a:endCxn id="91" idx="2"/>
              </p:cNvCxnSpPr>
              <p:nvPr/>
            </p:nvCxnSpPr>
            <p:spPr>
              <a:xfrm rot="16200000">
                <a:off x="4205461" y="5007145"/>
                <a:ext cx="413811" cy="967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D158064-77FE-46A4-B2D1-ABEB663140C0}"/>
                  </a:ext>
                </a:extLst>
              </p:cNvPr>
              <p:cNvCxnSpPr>
                <a:cxnSpLocks/>
                <a:stCxn id="83" idx="6"/>
                <a:endCxn id="92" idx="2"/>
              </p:cNvCxnSpPr>
              <p:nvPr/>
            </p:nvCxnSpPr>
            <p:spPr>
              <a:xfrm rot="16200000">
                <a:off x="4365094" y="4847512"/>
                <a:ext cx="413811" cy="1286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9B14B1F4-68AF-488A-9AD9-EF8BD6A79711}"/>
                  </a:ext>
                </a:extLst>
              </p:cNvPr>
              <p:cNvCxnSpPr>
                <a:cxnSpLocks/>
                <a:stCxn id="84" idx="6"/>
                <a:endCxn id="88" idx="2"/>
              </p:cNvCxnSpPr>
              <p:nvPr/>
            </p:nvCxnSpPr>
            <p:spPr>
              <a:xfrm rot="16200000" flipV="1">
                <a:off x="3885976" y="5333530"/>
                <a:ext cx="414250" cy="314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62F66C22-CC4C-472D-BA24-CD7A33E06089}"/>
                  </a:ext>
                </a:extLst>
              </p:cNvPr>
              <p:cNvCxnSpPr>
                <a:cxnSpLocks/>
                <a:stCxn id="84" idx="6"/>
                <a:endCxn id="89" idx="2"/>
              </p:cNvCxnSpPr>
              <p:nvPr/>
            </p:nvCxnSpPr>
            <p:spPr>
              <a:xfrm rot="16200000">
                <a:off x="4046649" y="5486865"/>
                <a:ext cx="414250" cy="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62AB8F88-0BEF-4A09-A28E-F174C6DF7BDB}"/>
                  </a:ext>
                </a:extLst>
              </p:cNvPr>
              <p:cNvCxnSpPr>
                <a:cxnSpLocks/>
                <a:stCxn id="84" idx="6"/>
                <a:endCxn id="90" idx="2"/>
              </p:cNvCxnSpPr>
              <p:nvPr/>
            </p:nvCxnSpPr>
            <p:spPr>
              <a:xfrm rot="16200000">
                <a:off x="4206282" y="5327232"/>
                <a:ext cx="414250" cy="326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0792F346-771B-4C0A-AB20-AC1B9CEE00F7}"/>
                  </a:ext>
                </a:extLst>
              </p:cNvPr>
              <p:cNvCxnSpPr>
                <a:cxnSpLocks/>
                <a:stCxn id="84" idx="6"/>
                <a:endCxn id="91" idx="2"/>
              </p:cNvCxnSpPr>
              <p:nvPr/>
            </p:nvCxnSpPr>
            <p:spPr>
              <a:xfrm rot="16200000">
                <a:off x="4366135" y="5167818"/>
                <a:ext cx="413811" cy="645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5CA991FB-7A2B-45C8-A443-A687F657755B}"/>
                  </a:ext>
                </a:extLst>
              </p:cNvPr>
              <p:cNvCxnSpPr>
                <a:cxnSpLocks/>
                <a:stCxn id="84" idx="6"/>
                <a:endCxn id="92" idx="2"/>
              </p:cNvCxnSpPr>
              <p:nvPr/>
            </p:nvCxnSpPr>
            <p:spPr>
              <a:xfrm rot="16200000">
                <a:off x="4525768" y="5008185"/>
                <a:ext cx="413811" cy="965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A51D9DF5-1C21-4AD7-9BA2-2799BDFD08E4}"/>
                  </a:ext>
                </a:extLst>
              </p:cNvPr>
              <p:cNvCxnSpPr>
                <a:cxnSpLocks/>
                <a:stCxn id="85" idx="6"/>
                <a:endCxn id="88" idx="2"/>
              </p:cNvCxnSpPr>
              <p:nvPr/>
            </p:nvCxnSpPr>
            <p:spPr>
              <a:xfrm rot="16200000" flipV="1">
                <a:off x="4045609" y="5173897"/>
                <a:ext cx="414250" cy="63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4361C502-FFFA-4247-BA31-359C4286B7C0}"/>
                  </a:ext>
                </a:extLst>
              </p:cNvPr>
              <p:cNvCxnSpPr>
                <a:cxnSpLocks/>
                <a:stCxn id="85" idx="6"/>
                <a:endCxn id="89" idx="2"/>
              </p:cNvCxnSpPr>
              <p:nvPr/>
            </p:nvCxnSpPr>
            <p:spPr>
              <a:xfrm rot="16200000" flipV="1">
                <a:off x="4206282" y="5334571"/>
                <a:ext cx="414250" cy="3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38D6F2C8-D7EF-4F0E-B378-48A6989304C6}"/>
                  </a:ext>
                </a:extLst>
              </p:cNvPr>
              <p:cNvCxnSpPr>
                <a:cxnSpLocks/>
                <a:stCxn id="85" idx="6"/>
                <a:endCxn id="90" idx="2"/>
              </p:cNvCxnSpPr>
              <p:nvPr/>
            </p:nvCxnSpPr>
            <p:spPr>
              <a:xfrm rot="16200000">
                <a:off x="4365915" y="5486865"/>
                <a:ext cx="414250" cy="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D9D98B29-C382-4478-91E1-80D8D8C02573}"/>
                  </a:ext>
                </a:extLst>
              </p:cNvPr>
              <p:cNvCxnSpPr>
                <a:cxnSpLocks/>
                <a:stCxn id="85" idx="6"/>
                <a:endCxn id="91" idx="2"/>
              </p:cNvCxnSpPr>
              <p:nvPr/>
            </p:nvCxnSpPr>
            <p:spPr>
              <a:xfrm rot="16200000">
                <a:off x="4525768" y="5327451"/>
                <a:ext cx="413811" cy="326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AE0E9EEE-00EA-4030-9BA6-755A55A196CE}"/>
                  </a:ext>
                </a:extLst>
              </p:cNvPr>
              <p:cNvCxnSpPr>
                <a:cxnSpLocks/>
                <a:stCxn id="85" idx="6"/>
                <a:endCxn id="92" idx="2"/>
              </p:cNvCxnSpPr>
              <p:nvPr/>
            </p:nvCxnSpPr>
            <p:spPr>
              <a:xfrm rot="16200000">
                <a:off x="4685401" y="5167818"/>
                <a:ext cx="413811" cy="645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CBE0CC4F-180C-4F58-9EEE-D763BB71C953}"/>
                  </a:ext>
                </a:extLst>
              </p:cNvPr>
              <p:cNvCxnSpPr>
                <a:cxnSpLocks/>
                <a:stCxn id="86" idx="6"/>
                <a:endCxn id="88" idx="2"/>
              </p:cNvCxnSpPr>
              <p:nvPr/>
            </p:nvCxnSpPr>
            <p:spPr>
              <a:xfrm rot="16200000" flipV="1">
                <a:off x="4205022" y="5014484"/>
                <a:ext cx="414689" cy="952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E673302E-1030-4093-B104-0E6854F02235}"/>
                  </a:ext>
                </a:extLst>
              </p:cNvPr>
              <p:cNvCxnSpPr>
                <a:cxnSpLocks/>
                <a:stCxn id="86" idx="6"/>
                <a:endCxn id="89" idx="2"/>
              </p:cNvCxnSpPr>
              <p:nvPr/>
            </p:nvCxnSpPr>
            <p:spPr>
              <a:xfrm rot="16200000" flipV="1">
                <a:off x="4365696" y="5175157"/>
                <a:ext cx="414689" cy="631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964774C8-96D4-41F5-9D61-E1CBBA6E3DB9}"/>
                  </a:ext>
                </a:extLst>
              </p:cNvPr>
              <p:cNvCxnSpPr>
                <a:cxnSpLocks/>
                <a:stCxn id="86" idx="6"/>
                <a:endCxn id="90" idx="2"/>
              </p:cNvCxnSpPr>
              <p:nvPr/>
            </p:nvCxnSpPr>
            <p:spPr>
              <a:xfrm rot="16200000" flipV="1">
                <a:off x="4525329" y="5334790"/>
                <a:ext cx="414689" cy="3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1D55E3A7-D322-42A4-8158-87EB52B788F7}"/>
                  </a:ext>
                </a:extLst>
              </p:cNvPr>
              <p:cNvCxnSpPr>
                <a:cxnSpLocks/>
                <a:stCxn id="86" idx="6"/>
                <a:endCxn id="91" idx="2"/>
              </p:cNvCxnSpPr>
              <p:nvPr/>
            </p:nvCxnSpPr>
            <p:spPr>
              <a:xfrm rot="16200000">
                <a:off x="4685182" y="5487304"/>
                <a:ext cx="414250" cy="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86DEA831-F242-43E6-9ED4-C0133203B442}"/>
                  </a:ext>
                </a:extLst>
              </p:cNvPr>
              <p:cNvCxnSpPr>
                <a:cxnSpLocks/>
                <a:stCxn id="86" idx="6"/>
                <a:endCxn id="92" idx="2"/>
              </p:cNvCxnSpPr>
              <p:nvPr/>
            </p:nvCxnSpPr>
            <p:spPr>
              <a:xfrm rot="16200000">
                <a:off x="4844815" y="5327671"/>
                <a:ext cx="414250" cy="326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5547E120-AC84-4C2F-B50E-9627015F1A53}"/>
                  </a:ext>
                </a:extLst>
              </p:cNvPr>
              <p:cNvCxnSpPr>
                <a:cxnSpLocks/>
                <a:stCxn id="87" idx="6"/>
                <a:endCxn id="90" idx="2"/>
              </p:cNvCxnSpPr>
              <p:nvPr/>
            </p:nvCxnSpPr>
            <p:spPr>
              <a:xfrm rot="16200000" flipV="1">
                <a:off x="4684962" y="5175157"/>
                <a:ext cx="414689" cy="631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4ED70643-73FA-492E-AF59-D6EE4320BEB4}"/>
                  </a:ext>
                </a:extLst>
              </p:cNvPr>
              <p:cNvCxnSpPr>
                <a:cxnSpLocks/>
                <a:stCxn id="87" idx="6"/>
                <a:endCxn id="91" idx="2"/>
              </p:cNvCxnSpPr>
              <p:nvPr/>
            </p:nvCxnSpPr>
            <p:spPr>
              <a:xfrm rot="16200000" flipV="1">
                <a:off x="4844815" y="5335010"/>
                <a:ext cx="414250" cy="3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25B92D2B-907D-486E-8488-DBC0B013DD29}"/>
                  </a:ext>
                </a:extLst>
              </p:cNvPr>
              <p:cNvCxnSpPr>
                <a:cxnSpLocks/>
                <a:stCxn id="87" idx="6"/>
                <a:endCxn id="92" idx="2"/>
              </p:cNvCxnSpPr>
              <p:nvPr/>
            </p:nvCxnSpPr>
            <p:spPr>
              <a:xfrm rot="16200000">
                <a:off x="5004448" y="5487304"/>
                <a:ext cx="414250" cy="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BEF91DA5-6836-4D00-B4DF-F1C0624F9C52}"/>
                  </a:ext>
                </a:extLst>
              </p:cNvPr>
              <p:cNvCxnSpPr>
                <a:cxnSpLocks/>
                <a:stCxn id="87" idx="6"/>
                <a:endCxn id="88" idx="2"/>
              </p:cNvCxnSpPr>
              <p:nvPr/>
            </p:nvCxnSpPr>
            <p:spPr>
              <a:xfrm rot="16200000" flipV="1">
                <a:off x="4364655" y="4854851"/>
                <a:ext cx="414689" cy="1271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A8637418-8ED4-47D5-A9F6-EFAF2B2ACDB2}"/>
                  </a:ext>
                </a:extLst>
              </p:cNvPr>
              <p:cNvCxnSpPr>
                <a:cxnSpLocks/>
                <a:stCxn id="88" idx="6"/>
                <a:endCxn id="93" idx="2"/>
              </p:cNvCxnSpPr>
              <p:nvPr/>
            </p:nvCxnSpPr>
            <p:spPr>
              <a:xfrm rot="16200000">
                <a:off x="3818981" y="4806255"/>
                <a:ext cx="414250" cy="18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C4402FA0-2132-498B-AB40-EDF85C2057E0}"/>
                  </a:ext>
                </a:extLst>
              </p:cNvPr>
              <p:cNvCxnSpPr>
                <a:cxnSpLocks/>
                <a:stCxn id="88" idx="6"/>
                <a:endCxn id="94" idx="2"/>
              </p:cNvCxnSpPr>
              <p:nvPr/>
            </p:nvCxnSpPr>
            <p:spPr>
              <a:xfrm rot="16200000">
                <a:off x="3979655" y="4645581"/>
                <a:ext cx="414250" cy="501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9FD91B02-86C0-4F7A-98FD-AE07A86814C4}"/>
                  </a:ext>
                </a:extLst>
              </p:cNvPr>
              <p:cNvCxnSpPr>
                <a:cxnSpLocks/>
                <a:stCxn id="88" idx="6"/>
                <a:endCxn id="95" idx="2"/>
              </p:cNvCxnSpPr>
              <p:nvPr/>
            </p:nvCxnSpPr>
            <p:spPr>
              <a:xfrm rot="16200000">
                <a:off x="4139288" y="4485948"/>
                <a:ext cx="414250" cy="82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5406D8D8-6EF7-41BB-BBB1-5B1949F31C5E}"/>
                  </a:ext>
                </a:extLst>
              </p:cNvPr>
              <p:cNvCxnSpPr>
                <a:cxnSpLocks/>
                <a:stCxn id="88" idx="6"/>
                <a:endCxn id="96" idx="2"/>
              </p:cNvCxnSpPr>
              <p:nvPr/>
            </p:nvCxnSpPr>
            <p:spPr>
              <a:xfrm rot="16200000">
                <a:off x="4299141" y="4326534"/>
                <a:ext cx="413811" cy="1139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5F2F1BA6-DF9C-4F92-976B-072C177D423A}"/>
                  </a:ext>
                </a:extLst>
              </p:cNvPr>
              <p:cNvCxnSpPr>
                <a:cxnSpLocks/>
                <a:stCxn id="89" idx="6"/>
                <a:endCxn id="93" idx="2"/>
              </p:cNvCxnSpPr>
              <p:nvPr/>
            </p:nvCxnSpPr>
            <p:spPr>
              <a:xfrm rot="16200000" flipV="1">
                <a:off x="3979655" y="4825601"/>
                <a:ext cx="414250" cy="14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760F1AF1-6323-4D16-B561-1DB94B3C5012}"/>
                  </a:ext>
                </a:extLst>
              </p:cNvPr>
              <p:cNvCxnSpPr>
                <a:cxnSpLocks/>
                <a:stCxn id="89" idx="6"/>
                <a:endCxn id="94" idx="2"/>
              </p:cNvCxnSpPr>
              <p:nvPr/>
            </p:nvCxnSpPr>
            <p:spPr>
              <a:xfrm rot="16200000">
                <a:off x="4140329" y="4806255"/>
                <a:ext cx="414250" cy="18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76E23FC8-EA3D-47FC-9849-7F79A7643ED6}"/>
                  </a:ext>
                </a:extLst>
              </p:cNvPr>
              <p:cNvCxnSpPr>
                <a:cxnSpLocks/>
                <a:stCxn id="89" idx="6"/>
                <a:endCxn id="95" idx="2"/>
              </p:cNvCxnSpPr>
              <p:nvPr/>
            </p:nvCxnSpPr>
            <p:spPr>
              <a:xfrm rot="16200000">
                <a:off x="4299962" y="4646622"/>
                <a:ext cx="414250" cy="499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884F345-0CFE-4A9D-9A21-2402BC764215}"/>
                  </a:ext>
                </a:extLst>
              </p:cNvPr>
              <p:cNvCxnSpPr>
                <a:cxnSpLocks/>
                <a:stCxn id="89" idx="6"/>
                <a:endCxn id="96" idx="2"/>
              </p:cNvCxnSpPr>
              <p:nvPr/>
            </p:nvCxnSpPr>
            <p:spPr>
              <a:xfrm rot="16200000">
                <a:off x="4459814" y="4487208"/>
                <a:ext cx="413811" cy="818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a:extLst>
                  <a:ext uri="{FF2B5EF4-FFF2-40B4-BE49-F238E27FC236}">
                    <a16:creationId xmlns:a16="http://schemas.microsoft.com/office/drawing/2014/main" id="{1188919E-E209-45A0-811F-75C022827D4D}"/>
                  </a:ext>
                </a:extLst>
              </p:cNvPr>
              <p:cNvCxnSpPr>
                <a:cxnSpLocks/>
                <a:stCxn id="90" idx="6"/>
                <a:endCxn id="93" idx="2"/>
              </p:cNvCxnSpPr>
              <p:nvPr/>
            </p:nvCxnSpPr>
            <p:spPr>
              <a:xfrm rot="16200000" flipV="1">
                <a:off x="4139288" y="4665968"/>
                <a:ext cx="414250" cy="460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0BECC42D-5FFF-4B6E-8D1E-74F4D23E0E8E}"/>
                  </a:ext>
                </a:extLst>
              </p:cNvPr>
              <p:cNvCxnSpPr>
                <a:cxnSpLocks/>
                <a:stCxn id="90" idx="6"/>
                <a:endCxn id="94" idx="2"/>
              </p:cNvCxnSpPr>
              <p:nvPr/>
            </p:nvCxnSpPr>
            <p:spPr>
              <a:xfrm rot="16200000" flipV="1">
                <a:off x="4299962" y="4826642"/>
                <a:ext cx="414250" cy="139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197BDC56-844C-41B2-B29C-8E31B5FA6C61}"/>
                  </a:ext>
                </a:extLst>
              </p:cNvPr>
              <p:cNvCxnSpPr>
                <a:cxnSpLocks/>
                <a:stCxn id="90" idx="6"/>
                <a:endCxn id="95" idx="2"/>
              </p:cNvCxnSpPr>
              <p:nvPr/>
            </p:nvCxnSpPr>
            <p:spPr>
              <a:xfrm rot="16200000">
                <a:off x="4459595" y="4806255"/>
                <a:ext cx="414250" cy="18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985CFA38-1BF3-4071-AC3D-6372C96C7A2B}"/>
                  </a:ext>
                </a:extLst>
              </p:cNvPr>
              <p:cNvCxnSpPr>
                <a:cxnSpLocks/>
                <a:stCxn id="90" idx="6"/>
                <a:endCxn id="96" idx="2"/>
              </p:cNvCxnSpPr>
              <p:nvPr/>
            </p:nvCxnSpPr>
            <p:spPr>
              <a:xfrm rot="16200000">
                <a:off x="4619448" y="4646841"/>
                <a:ext cx="413811" cy="499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607D2EA7-AF98-4FDF-BE0C-3B088CFA95E7}"/>
                  </a:ext>
                </a:extLst>
              </p:cNvPr>
              <p:cNvCxnSpPr>
                <a:cxnSpLocks/>
                <a:stCxn id="91" idx="6"/>
                <a:endCxn id="93" idx="2"/>
              </p:cNvCxnSpPr>
              <p:nvPr/>
            </p:nvCxnSpPr>
            <p:spPr>
              <a:xfrm rot="16200000" flipV="1">
                <a:off x="4298702" y="4506554"/>
                <a:ext cx="414689" cy="77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BF17D84C-AB48-41A3-808A-15176C506462}"/>
                  </a:ext>
                </a:extLst>
              </p:cNvPr>
              <p:cNvCxnSpPr>
                <a:cxnSpLocks/>
                <a:stCxn id="91" idx="6"/>
                <a:endCxn id="94" idx="2"/>
              </p:cNvCxnSpPr>
              <p:nvPr/>
            </p:nvCxnSpPr>
            <p:spPr>
              <a:xfrm rot="16200000" flipV="1">
                <a:off x="4459375" y="4667228"/>
                <a:ext cx="414689" cy="458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4E3ED5F1-00AE-4374-94A9-8340D504EB51}"/>
                  </a:ext>
                </a:extLst>
              </p:cNvPr>
              <p:cNvCxnSpPr>
                <a:cxnSpLocks/>
                <a:stCxn id="91" idx="6"/>
                <a:endCxn id="95" idx="2"/>
              </p:cNvCxnSpPr>
              <p:nvPr/>
            </p:nvCxnSpPr>
            <p:spPr>
              <a:xfrm rot="16200000" flipV="1">
                <a:off x="4619009" y="4826861"/>
                <a:ext cx="414689" cy="139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2612D3AA-162D-429B-B534-1CB5F6773C7A}"/>
                  </a:ext>
                </a:extLst>
              </p:cNvPr>
              <p:cNvCxnSpPr>
                <a:cxnSpLocks/>
                <a:stCxn id="91" idx="6"/>
                <a:endCxn id="96" idx="2"/>
              </p:cNvCxnSpPr>
              <p:nvPr/>
            </p:nvCxnSpPr>
            <p:spPr>
              <a:xfrm rot="16200000">
                <a:off x="4778861" y="4806694"/>
                <a:ext cx="414250" cy="18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a:extLst>
                  <a:ext uri="{FF2B5EF4-FFF2-40B4-BE49-F238E27FC236}">
                    <a16:creationId xmlns:a16="http://schemas.microsoft.com/office/drawing/2014/main" id="{DEA3F2C1-5A08-4425-AA8B-C558A1CB06D3}"/>
                  </a:ext>
                </a:extLst>
              </p:cNvPr>
              <p:cNvCxnSpPr>
                <a:cxnSpLocks/>
                <a:stCxn id="92" idx="6"/>
              </p:cNvCxnSpPr>
              <p:nvPr/>
            </p:nvCxnSpPr>
            <p:spPr>
              <a:xfrm rot="16200000" flipV="1">
                <a:off x="4488988" y="4377574"/>
                <a:ext cx="397361" cy="1055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E8FBFD28-FA4D-4EA1-9A48-DA30CF1EB679}"/>
                  </a:ext>
                </a:extLst>
              </p:cNvPr>
              <p:cNvCxnSpPr>
                <a:cxnSpLocks/>
                <a:stCxn id="92" idx="6"/>
              </p:cNvCxnSpPr>
              <p:nvPr/>
            </p:nvCxnSpPr>
            <p:spPr>
              <a:xfrm rot="16200000" flipV="1">
                <a:off x="4648621" y="4537207"/>
                <a:ext cx="397361" cy="73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a:extLst>
                  <a:ext uri="{FF2B5EF4-FFF2-40B4-BE49-F238E27FC236}">
                    <a16:creationId xmlns:a16="http://schemas.microsoft.com/office/drawing/2014/main" id="{D7C38C59-B7A6-4432-9E4E-407EA2C8D7FD}"/>
                  </a:ext>
                </a:extLst>
              </p:cNvPr>
              <p:cNvCxnSpPr>
                <a:cxnSpLocks/>
                <a:stCxn id="92" idx="6"/>
                <a:endCxn id="95" idx="2"/>
              </p:cNvCxnSpPr>
              <p:nvPr/>
            </p:nvCxnSpPr>
            <p:spPr>
              <a:xfrm rot="16200000" flipV="1">
                <a:off x="4778642" y="4667228"/>
                <a:ext cx="414689" cy="458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745EF0A1-DDC8-4998-9085-9FF88ADC5353}"/>
                  </a:ext>
                </a:extLst>
              </p:cNvPr>
              <p:cNvCxnSpPr>
                <a:cxnSpLocks/>
                <a:stCxn id="92" idx="6"/>
                <a:endCxn id="96" idx="2"/>
              </p:cNvCxnSpPr>
              <p:nvPr/>
            </p:nvCxnSpPr>
            <p:spPr>
              <a:xfrm rot="16200000" flipV="1">
                <a:off x="4938494" y="4827081"/>
                <a:ext cx="414250" cy="139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37E8E3D8-F3D1-45FE-9EDE-5BB4325D22D9}"/>
                  </a:ext>
                </a:extLst>
              </p:cNvPr>
              <p:cNvCxnSpPr>
                <a:cxnSpLocks/>
                <a:stCxn id="79" idx="6"/>
                <a:endCxn id="86" idx="2"/>
              </p:cNvCxnSpPr>
              <p:nvPr/>
            </p:nvCxnSpPr>
            <p:spPr>
              <a:xfrm rot="16200000">
                <a:off x="4299758" y="5701765"/>
                <a:ext cx="412526" cy="765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F7976AAB-3D9A-4D2A-AA9E-60C452EF8180}"/>
                  </a:ext>
                </a:extLst>
              </p:cNvPr>
              <p:cNvCxnSpPr>
                <a:cxnSpLocks/>
                <a:stCxn id="87" idx="6"/>
                <a:endCxn id="89" idx="2"/>
              </p:cNvCxnSpPr>
              <p:nvPr/>
            </p:nvCxnSpPr>
            <p:spPr>
              <a:xfrm rot="16200000" flipV="1">
                <a:off x="4525329" y="5015524"/>
                <a:ext cx="414689" cy="950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1" name="椭圆 160">
                <a:extLst>
                  <a:ext uri="{FF2B5EF4-FFF2-40B4-BE49-F238E27FC236}">
                    <a16:creationId xmlns:a16="http://schemas.microsoft.com/office/drawing/2014/main" id="{D232BB03-3EFD-4B15-9210-8F4C8B1826B3}"/>
                  </a:ext>
                </a:extLst>
              </p:cNvPr>
              <p:cNvSpPr/>
              <p:nvPr/>
            </p:nvSpPr>
            <p:spPr>
              <a:xfrm rot="16200000">
                <a:off x="2752232" y="4511317"/>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2AC4F356-E229-402E-A15F-0650BEEBEF8B}"/>
                  </a:ext>
                </a:extLst>
              </p:cNvPr>
              <p:cNvSpPr/>
              <p:nvPr/>
            </p:nvSpPr>
            <p:spPr>
              <a:xfrm rot="16200000">
                <a:off x="3073580" y="4511317"/>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3AAEFC6D-F6A2-41FB-9917-D94966F6BDEC}"/>
                  </a:ext>
                </a:extLst>
              </p:cNvPr>
              <p:cNvSpPr/>
              <p:nvPr/>
            </p:nvSpPr>
            <p:spPr>
              <a:xfrm rot="16200000">
                <a:off x="3392846" y="4511317"/>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665874D7-DC21-4FC0-B2F4-E31C9815CC95}"/>
                  </a:ext>
                </a:extLst>
              </p:cNvPr>
              <p:cNvSpPr/>
              <p:nvPr/>
            </p:nvSpPr>
            <p:spPr>
              <a:xfrm rot="16200000">
                <a:off x="3712112" y="4511756"/>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EE263900-6BFA-4B21-9EB0-28F75D78441B}"/>
                  </a:ext>
                </a:extLst>
              </p:cNvPr>
              <p:cNvSpPr/>
              <p:nvPr/>
            </p:nvSpPr>
            <p:spPr>
              <a:xfrm rot="16200000">
                <a:off x="5308313" y="450911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26A4D2AD-CCE6-45EB-8386-FDA6A75B7E56}"/>
                  </a:ext>
                </a:extLst>
              </p:cNvPr>
              <p:cNvSpPr/>
              <p:nvPr/>
            </p:nvSpPr>
            <p:spPr>
              <a:xfrm rot="16200000">
                <a:off x="5629661" y="450911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E19CA6D7-DD8E-489F-A37E-24FF877B0E0C}"/>
                  </a:ext>
                </a:extLst>
              </p:cNvPr>
              <p:cNvSpPr/>
              <p:nvPr/>
            </p:nvSpPr>
            <p:spPr>
              <a:xfrm rot="16200000">
                <a:off x="5948927" y="450911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C76A5DAB-137B-462B-8C93-3A86217C39B8}"/>
                  </a:ext>
                </a:extLst>
              </p:cNvPr>
              <p:cNvSpPr/>
              <p:nvPr/>
            </p:nvSpPr>
            <p:spPr>
              <a:xfrm rot="16200000">
                <a:off x="6268193" y="4509558"/>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169" name="直接箭头连接符 168">
                <a:extLst>
                  <a:ext uri="{FF2B5EF4-FFF2-40B4-BE49-F238E27FC236}">
                    <a16:creationId xmlns:a16="http://schemas.microsoft.com/office/drawing/2014/main" id="{843B79D5-851B-4B8F-9F08-2F75338F8FF4}"/>
                  </a:ext>
                </a:extLst>
              </p:cNvPr>
              <p:cNvCxnSpPr>
                <a:stCxn id="88" idx="6"/>
                <a:endCxn id="161" idx="2"/>
              </p:cNvCxnSpPr>
              <p:nvPr/>
            </p:nvCxnSpPr>
            <p:spPr>
              <a:xfrm flipH="1" flipV="1">
                <a:off x="2842242" y="4691337"/>
                <a:ext cx="1093854" cy="412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D70D734D-B7AE-4518-B916-47C4AF79D274}"/>
                  </a:ext>
                </a:extLst>
              </p:cNvPr>
              <p:cNvCxnSpPr>
                <a:stCxn id="88" idx="6"/>
                <a:endCxn id="162" idx="2"/>
              </p:cNvCxnSpPr>
              <p:nvPr/>
            </p:nvCxnSpPr>
            <p:spPr>
              <a:xfrm flipH="1" flipV="1">
                <a:off x="3163590" y="4691337"/>
                <a:ext cx="772506" cy="412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72" name="直接箭头连接符 71">
              <a:extLst>
                <a:ext uri="{FF2B5EF4-FFF2-40B4-BE49-F238E27FC236}">
                  <a16:creationId xmlns:a16="http://schemas.microsoft.com/office/drawing/2014/main" id="{5E57073A-5FBA-4EB2-BBF8-258BB821C824}"/>
                </a:ext>
              </a:extLst>
            </p:cNvPr>
            <p:cNvCxnSpPr>
              <a:stCxn id="88" idx="6"/>
              <a:endCxn id="163" idx="2"/>
            </p:cNvCxnSpPr>
            <p:nvPr/>
          </p:nvCxnSpPr>
          <p:spPr>
            <a:xfrm flipH="1" flipV="1">
              <a:off x="3453027" y="4389576"/>
              <a:ext cx="528472" cy="480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D5BFDF44-D656-45B2-A4CD-F87E7EE5FAA5}"/>
                </a:ext>
              </a:extLst>
            </p:cNvPr>
            <p:cNvCxnSpPr>
              <a:stCxn id="88" idx="6"/>
              <a:endCxn id="164" idx="2"/>
            </p:cNvCxnSpPr>
            <p:nvPr/>
          </p:nvCxnSpPr>
          <p:spPr>
            <a:xfrm flipH="1" flipV="1">
              <a:off x="3825287" y="4390088"/>
              <a:ext cx="156212" cy="479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A75F02F0-9A9F-4BB4-8B44-ACC2423237C0}"/>
                </a:ext>
              </a:extLst>
            </p:cNvPr>
            <p:cNvCxnSpPr>
              <a:stCxn id="92" idx="6"/>
              <a:endCxn id="165" idx="2"/>
            </p:cNvCxnSpPr>
            <p:nvPr/>
          </p:nvCxnSpPr>
          <p:spPr>
            <a:xfrm flipV="1">
              <a:off x="5472967" y="4387013"/>
              <a:ext cx="213470" cy="483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C9ECD3BB-766C-420B-B582-4F96422F0104}"/>
                </a:ext>
              </a:extLst>
            </p:cNvPr>
            <p:cNvCxnSpPr>
              <a:stCxn id="92" idx="6"/>
              <a:endCxn id="166" idx="2"/>
            </p:cNvCxnSpPr>
            <p:nvPr/>
          </p:nvCxnSpPr>
          <p:spPr>
            <a:xfrm flipV="1">
              <a:off x="5472967" y="4387013"/>
              <a:ext cx="588158" cy="483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030AADAB-5287-4BB4-A347-3D310AE9C348}"/>
                </a:ext>
              </a:extLst>
            </p:cNvPr>
            <p:cNvCxnSpPr>
              <a:stCxn id="92" idx="6"/>
              <a:endCxn id="167" idx="2"/>
            </p:cNvCxnSpPr>
            <p:nvPr/>
          </p:nvCxnSpPr>
          <p:spPr>
            <a:xfrm flipV="1">
              <a:off x="5472967" y="4387013"/>
              <a:ext cx="960418" cy="483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EB22A5C8-8703-4F5E-91D4-052CDA594837}"/>
                </a:ext>
              </a:extLst>
            </p:cNvPr>
            <p:cNvCxnSpPr>
              <a:stCxn id="92" idx="6"/>
              <a:endCxn id="168" idx="2"/>
            </p:cNvCxnSpPr>
            <p:nvPr/>
          </p:nvCxnSpPr>
          <p:spPr>
            <a:xfrm flipV="1">
              <a:off x="5472967" y="4387525"/>
              <a:ext cx="1332678" cy="483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921EF8CD-88B3-4B51-AD85-6A22E1FABB4A}"/>
                </a:ext>
              </a:extLst>
            </p:cNvPr>
            <p:cNvCxnSpPr>
              <a:cxnSpLocks/>
              <a:stCxn id="88" idx="6"/>
              <a:endCxn id="165" idx="2"/>
            </p:cNvCxnSpPr>
            <p:nvPr/>
          </p:nvCxnSpPr>
          <p:spPr>
            <a:xfrm flipV="1">
              <a:off x="3981499" y="4387013"/>
              <a:ext cx="1704938" cy="483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71" name="直接箭头连接符 170">
            <a:extLst>
              <a:ext uri="{FF2B5EF4-FFF2-40B4-BE49-F238E27FC236}">
                <a16:creationId xmlns:a16="http://schemas.microsoft.com/office/drawing/2014/main" id="{5D9122B4-CA5F-424F-9D0A-12D199AAA13D}"/>
              </a:ext>
            </a:extLst>
          </p:cNvPr>
          <p:cNvCxnSpPr>
            <a:cxnSpLocks/>
            <a:stCxn id="89" idx="6"/>
            <a:endCxn id="166" idx="2"/>
          </p:cNvCxnSpPr>
          <p:nvPr/>
        </p:nvCxnSpPr>
        <p:spPr>
          <a:xfrm flipV="1">
            <a:off x="5353759" y="2790342"/>
            <a:ext cx="2008918" cy="57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a:extLst>
              <a:ext uri="{FF2B5EF4-FFF2-40B4-BE49-F238E27FC236}">
                <a16:creationId xmlns:a16="http://schemas.microsoft.com/office/drawing/2014/main" id="{24085A7F-0D1E-4DE7-AD3B-7AE4064DF099}"/>
              </a:ext>
            </a:extLst>
          </p:cNvPr>
          <p:cNvCxnSpPr>
            <a:stCxn id="89" idx="6"/>
            <a:endCxn id="167" idx="2"/>
          </p:cNvCxnSpPr>
          <p:nvPr/>
        </p:nvCxnSpPr>
        <p:spPr>
          <a:xfrm flipV="1">
            <a:off x="5353759" y="2790342"/>
            <a:ext cx="2447549" cy="57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a:extLst>
              <a:ext uri="{FF2B5EF4-FFF2-40B4-BE49-F238E27FC236}">
                <a16:creationId xmlns:a16="http://schemas.microsoft.com/office/drawing/2014/main" id="{4E867A83-3BE4-42B7-8197-21BFB7E24578}"/>
              </a:ext>
            </a:extLst>
          </p:cNvPr>
          <p:cNvCxnSpPr>
            <a:stCxn id="89" idx="6"/>
            <a:endCxn id="168" idx="2"/>
          </p:cNvCxnSpPr>
          <p:nvPr/>
        </p:nvCxnSpPr>
        <p:spPr>
          <a:xfrm flipV="1">
            <a:off x="5353759" y="2790952"/>
            <a:ext cx="2886181" cy="574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BC08F2C0-C190-49F7-B742-12A53998D8A0}"/>
              </a:ext>
            </a:extLst>
          </p:cNvPr>
          <p:cNvCxnSpPr>
            <a:stCxn id="90" idx="6"/>
            <a:endCxn id="161" idx="2"/>
          </p:cNvCxnSpPr>
          <p:nvPr/>
        </p:nvCxnSpPr>
        <p:spPr>
          <a:xfrm flipH="1" flipV="1">
            <a:off x="3409448" y="2793394"/>
            <a:ext cx="2382943" cy="57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C0A80D76-1CF6-44FE-B5C2-E024B7549A5D}"/>
              </a:ext>
            </a:extLst>
          </p:cNvPr>
          <p:cNvCxnSpPr>
            <a:stCxn id="90" idx="6"/>
            <a:endCxn id="162" idx="2"/>
          </p:cNvCxnSpPr>
          <p:nvPr/>
        </p:nvCxnSpPr>
        <p:spPr>
          <a:xfrm flipH="1" flipV="1">
            <a:off x="3850940" y="2793394"/>
            <a:ext cx="1941451" cy="57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直接箭头连接符 175">
            <a:extLst>
              <a:ext uri="{FF2B5EF4-FFF2-40B4-BE49-F238E27FC236}">
                <a16:creationId xmlns:a16="http://schemas.microsoft.com/office/drawing/2014/main" id="{7B662303-A223-4F9A-A44D-B9377A5C6B3F}"/>
              </a:ext>
            </a:extLst>
          </p:cNvPr>
          <p:cNvCxnSpPr>
            <a:stCxn id="91" idx="6"/>
            <a:endCxn id="163" idx="2"/>
          </p:cNvCxnSpPr>
          <p:nvPr/>
        </p:nvCxnSpPr>
        <p:spPr>
          <a:xfrm flipH="1" flipV="1">
            <a:off x="4289572" y="2793394"/>
            <a:ext cx="1941450" cy="572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a:extLst>
              <a:ext uri="{FF2B5EF4-FFF2-40B4-BE49-F238E27FC236}">
                <a16:creationId xmlns:a16="http://schemas.microsoft.com/office/drawing/2014/main" id="{500803FB-E4AC-409C-99D1-260301DC996E}"/>
              </a:ext>
            </a:extLst>
          </p:cNvPr>
          <p:cNvCxnSpPr>
            <a:stCxn id="91" idx="6"/>
            <a:endCxn id="164" idx="2"/>
          </p:cNvCxnSpPr>
          <p:nvPr/>
        </p:nvCxnSpPr>
        <p:spPr>
          <a:xfrm flipH="1" flipV="1">
            <a:off x="4728203" y="2794003"/>
            <a:ext cx="1502819" cy="572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a:extLst>
              <a:ext uri="{FF2B5EF4-FFF2-40B4-BE49-F238E27FC236}">
                <a16:creationId xmlns:a16="http://schemas.microsoft.com/office/drawing/2014/main" id="{FDA1B704-92DC-4188-8656-99A4C93525B1}"/>
              </a:ext>
            </a:extLst>
          </p:cNvPr>
          <p:cNvCxnSpPr>
            <a:stCxn id="91" idx="6"/>
            <a:endCxn id="165" idx="2"/>
          </p:cNvCxnSpPr>
          <p:nvPr/>
        </p:nvCxnSpPr>
        <p:spPr>
          <a:xfrm flipV="1">
            <a:off x="6231022" y="2790342"/>
            <a:ext cx="690163" cy="575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a:extLst>
              <a:ext uri="{FF2B5EF4-FFF2-40B4-BE49-F238E27FC236}">
                <a16:creationId xmlns:a16="http://schemas.microsoft.com/office/drawing/2014/main" id="{0710BD39-8EDE-4918-BE53-289025FE318E}"/>
              </a:ext>
            </a:extLst>
          </p:cNvPr>
          <p:cNvCxnSpPr>
            <a:stCxn id="91" idx="6"/>
            <a:endCxn id="166" idx="2"/>
          </p:cNvCxnSpPr>
          <p:nvPr/>
        </p:nvCxnSpPr>
        <p:spPr>
          <a:xfrm flipV="1">
            <a:off x="6231022" y="2790342"/>
            <a:ext cx="1131655" cy="575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直接箭头连接符 179">
            <a:extLst>
              <a:ext uri="{FF2B5EF4-FFF2-40B4-BE49-F238E27FC236}">
                <a16:creationId xmlns:a16="http://schemas.microsoft.com/office/drawing/2014/main" id="{812F386B-147F-4519-BAB6-3EDF412C1D37}"/>
              </a:ext>
            </a:extLst>
          </p:cNvPr>
          <p:cNvCxnSpPr>
            <a:stCxn id="91" idx="6"/>
            <a:endCxn id="168" idx="2"/>
          </p:cNvCxnSpPr>
          <p:nvPr/>
        </p:nvCxnSpPr>
        <p:spPr>
          <a:xfrm flipV="1">
            <a:off x="6231022" y="2790952"/>
            <a:ext cx="2008918" cy="57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直接箭头连接符 180">
            <a:extLst>
              <a:ext uri="{FF2B5EF4-FFF2-40B4-BE49-F238E27FC236}">
                <a16:creationId xmlns:a16="http://schemas.microsoft.com/office/drawing/2014/main" id="{8A3689E2-7283-41BA-BF98-CEF37FEBA218}"/>
              </a:ext>
            </a:extLst>
          </p:cNvPr>
          <p:cNvCxnSpPr>
            <a:stCxn id="89" idx="6"/>
            <a:endCxn id="161" idx="2"/>
          </p:cNvCxnSpPr>
          <p:nvPr/>
        </p:nvCxnSpPr>
        <p:spPr>
          <a:xfrm flipH="1" flipV="1">
            <a:off x="3409448" y="2793394"/>
            <a:ext cx="1944311" cy="57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直接箭头连接符 181">
            <a:extLst>
              <a:ext uri="{FF2B5EF4-FFF2-40B4-BE49-F238E27FC236}">
                <a16:creationId xmlns:a16="http://schemas.microsoft.com/office/drawing/2014/main" id="{28BC74FE-980E-4B92-BC24-5E9FE3E5871E}"/>
              </a:ext>
            </a:extLst>
          </p:cNvPr>
          <p:cNvCxnSpPr>
            <a:stCxn id="89" idx="6"/>
            <a:endCxn id="162" idx="2"/>
          </p:cNvCxnSpPr>
          <p:nvPr/>
        </p:nvCxnSpPr>
        <p:spPr>
          <a:xfrm flipH="1" flipV="1">
            <a:off x="3850940" y="2793394"/>
            <a:ext cx="1502819" cy="57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直接箭头连接符 182">
            <a:extLst>
              <a:ext uri="{FF2B5EF4-FFF2-40B4-BE49-F238E27FC236}">
                <a16:creationId xmlns:a16="http://schemas.microsoft.com/office/drawing/2014/main" id="{83A3E2EF-BA35-486F-B185-ECC350797A85}"/>
              </a:ext>
            </a:extLst>
          </p:cNvPr>
          <p:cNvCxnSpPr>
            <a:stCxn id="89" idx="6"/>
            <a:endCxn id="163" idx="2"/>
          </p:cNvCxnSpPr>
          <p:nvPr/>
        </p:nvCxnSpPr>
        <p:spPr>
          <a:xfrm flipH="1" flipV="1">
            <a:off x="4289572" y="2793394"/>
            <a:ext cx="1064187" cy="57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a:extLst>
              <a:ext uri="{FF2B5EF4-FFF2-40B4-BE49-F238E27FC236}">
                <a16:creationId xmlns:a16="http://schemas.microsoft.com/office/drawing/2014/main" id="{C22B0571-C5D9-4E26-ACA6-6C12A72D3FA3}"/>
              </a:ext>
            </a:extLst>
          </p:cNvPr>
          <p:cNvCxnSpPr>
            <a:stCxn id="89" idx="6"/>
            <a:endCxn id="164" idx="2"/>
          </p:cNvCxnSpPr>
          <p:nvPr/>
        </p:nvCxnSpPr>
        <p:spPr>
          <a:xfrm flipH="1" flipV="1">
            <a:off x="4728203" y="2794003"/>
            <a:ext cx="625556" cy="571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84">
            <a:extLst>
              <a:ext uri="{FF2B5EF4-FFF2-40B4-BE49-F238E27FC236}">
                <a16:creationId xmlns:a16="http://schemas.microsoft.com/office/drawing/2014/main" id="{218C800F-6202-420F-BAC1-64B6B370F39C}"/>
              </a:ext>
            </a:extLst>
          </p:cNvPr>
          <p:cNvCxnSpPr>
            <a:stCxn id="92" idx="6"/>
            <a:endCxn id="161" idx="2"/>
          </p:cNvCxnSpPr>
          <p:nvPr/>
        </p:nvCxnSpPr>
        <p:spPr>
          <a:xfrm flipH="1" flipV="1">
            <a:off x="3409448" y="2793394"/>
            <a:ext cx="3260206" cy="572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直接箭头连接符 185">
            <a:extLst>
              <a:ext uri="{FF2B5EF4-FFF2-40B4-BE49-F238E27FC236}">
                <a16:creationId xmlns:a16="http://schemas.microsoft.com/office/drawing/2014/main" id="{BD2898B6-7D47-468C-B5E1-D595B2E00881}"/>
              </a:ext>
            </a:extLst>
          </p:cNvPr>
          <p:cNvCxnSpPr>
            <a:stCxn id="92" idx="6"/>
            <a:endCxn id="162" idx="2"/>
          </p:cNvCxnSpPr>
          <p:nvPr/>
        </p:nvCxnSpPr>
        <p:spPr>
          <a:xfrm flipH="1" flipV="1">
            <a:off x="3850940" y="2793394"/>
            <a:ext cx="2818714" cy="572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AB87C898-D4C8-4D67-B308-F5E6C09D9517}"/>
              </a:ext>
            </a:extLst>
          </p:cNvPr>
          <p:cNvCxnSpPr>
            <a:stCxn id="29" idx="4"/>
            <a:endCxn id="163" idx="6"/>
          </p:cNvCxnSpPr>
          <p:nvPr/>
        </p:nvCxnSpPr>
        <p:spPr>
          <a:xfrm>
            <a:off x="4112857" y="2267148"/>
            <a:ext cx="176715" cy="276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77C8A3E9-883C-4783-A3F9-3B05A5C1A68A}"/>
              </a:ext>
            </a:extLst>
          </p:cNvPr>
          <p:cNvCxnSpPr>
            <a:stCxn id="43" idx="4"/>
            <a:endCxn id="166" idx="6"/>
          </p:cNvCxnSpPr>
          <p:nvPr/>
        </p:nvCxnSpPr>
        <p:spPr>
          <a:xfrm flipH="1">
            <a:off x="7362677" y="2257209"/>
            <a:ext cx="235140" cy="283184"/>
          </a:xfrm>
          <a:prstGeom prst="line">
            <a:avLst/>
          </a:prstGeom>
        </p:spPr>
        <p:style>
          <a:lnRef idx="1">
            <a:schemeClr val="accent1"/>
          </a:lnRef>
          <a:fillRef idx="0">
            <a:schemeClr val="accent1"/>
          </a:fillRef>
          <a:effectRef idx="0">
            <a:schemeClr val="accent1"/>
          </a:effectRef>
          <a:fontRef idx="minor">
            <a:schemeClr val="tx1"/>
          </a:fontRef>
        </p:style>
      </p:cxnSp>
      <p:sp>
        <p:nvSpPr>
          <p:cNvPr id="192" name="文本框 191">
            <a:extLst>
              <a:ext uri="{FF2B5EF4-FFF2-40B4-BE49-F238E27FC236}">
                <a16:creationId xmlns:a16="http://schemas.microsoft.com/office/drawing/2014/main" id="{FECC2AE1-ECEA-4EFF-B97B-32C62B2D4C9C}"/>
              </a:ext>
            </a:extLst>
          </p:cNvPr>
          <p:cNvSpPr txBox="1"/>
          <p:nvPr/>
        </p:nvSpPr>
        <p:spPr>
          <a:xfrm>
            <a:off x="8334391" y="2506654"/>
            <a:ext cx="1031051" cy="369332"/>
          </a:xfrm>
          <a:prstGeom prst="rect">
            <a:avLst/>
          </a:prstGeom>
          <a:noFill/>
        </p:spPr>
        <p:txBody>
          <a:bodyPr wrap="none" rtlCol="0">
            <a:spAutoFit/>
          </a:bodyPr>
          <a:lstStyle/>
          <a:p>
            <a:r>
              <a:rPr lang="en-US" altLang="zh-CN" i="1" dirty="0"/>
              <a:t>K</a:t>
            </a:r>
            <a:r>
              <a:rPr lang="zh-CN" altLang="en-US" dirty="0"/>
              <a:t>个节点</a:t>
            </a:r>
          </a:p>
        </p:txBody>
      </p:sp>
      <mc:AlternateContent xmlns:mc="http://schemas.openxmlformats.org/markup-compatibility/2006" xmlns:a14="http://schemas.microsoft.com/office/drawing/2010/main">
        <mc:Choice Requires="a14">
          <p:sp>
            <p:nvSpPr>
              <p:cNvPr id="193" name="文本框 192">
                <a:extLst>
                  <a:ext uri="{FF2B5EF4-FFF2-40B4-BE49-F238E27FC236}">
                    <a16:creationId xmlns:a16="http://schemas.microsoft.com/office/drawing/2014/main" id="{D484AD70-7226-49B1-A18B-0331DF5E0727}"/>
                  </a:ext>
                </a:extLst>
              </p:cNvPr>
              <p:cNvSpPr txBox="1"/>
              <p:nvPr/>
            </p:nvSpPr>
            <p:spPr>
              <a:xfrm>
                <a:off x="3222640" y="2486042"/>
                <a:ext cx="43256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1</m:t>
                          </m:r>
                        </m:sub>
                      </m:sSub>
                    </m:oMath>
                  </m:oMathPara>
                </a14:m>
                <a:endParaRPr lang="zh-CN" altLang="en-US" sz="1400" dirty="0"/>
              </a:p>
            </p:txBody>
          </p:sp>
        </mc:Choice>
        <mc:Fallback xmlns="">
          <p:sp>
            <p:nvSpPr>
              <p:cNvPr id="193" name="文本框 192">
                <a:extLst>
                  <a:ext uri="{FF2B5EF4-FFF2-40B4-BE49-F238E27FC236}">
                    <a16:creationId xmlns:a16="http://schemas.microsoft.com/office/drawing/2014/main" id="{D484AD70-7226-49B1-A18B-0331DF5E0727}"/>
                  </a:ext>
                </a:extLst>
              </p:cNvPr>
              <p:cNvSpPr txBox="1">
                <a:spLocks noRot="1" noChangeAspect="1" noMove="1" noResize="1" noEditPoints="1" noAdjustHandles="1" noChangeArrowheads="1" noChangeShapeType="1" noTextEdit="1"/>
              </p:cNvSpPr>
              <p:nvPr/>
            </p:nvSpPr>
            <p:spPr>
              <a:xfrm>
                <a:off x="3222640" y="2486042"/>
                <a:ext cx="432566" cy="307777"/>
              </a:xfrm>
              <a:prstGeom prst="rect">
                <a:avLst/>
              </a:prstGeom>
              <a:blipFill>
                <a:blip r:embed="rId5"/>
                <a:stretch>
                  <a:fillRect b="-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4" name="文本框 193">
                <a:extLst>
                  <a:ext uri="{FF2B5EF4-FFF2-40B4-BE49-F238E27FC236}">
                    <a16:creationId xmlns:a16="http://schemas.microsoft.com/office/drawing/2014/main" id="{9B122F99-6CB8-4A73-9381-1BF34010AA55}"/>
                  </a:ext>
                </a:extLst>
              </p:cNvPr>
              <p:cNvSpPr txBox="1"/>
              <p:nvPr/>
            </p:nvSpPr>
            <p:spPr>
              <a:xfrm>
                <a:off x="3663300" y="2486042"/>
                <a:ext cx="43256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2</m:t>
                          </m:r>
                        </m:sub>
                      </m:sSub>
                    </m:oMath>
                  </m:oMathPara>
                </a14:m>
                <a:endParaRPr lang="zh-CN" altLang="en-US" sz="1400" dirty="0"/>
              </a:p>
            </p:txBody>
          </p:sp>
        </mc:Choice>
        <mc:Fallback xmlns="">
          <p:sp>
            <p:nvSpPr>
              <p:cNvPr id="194" name="文本框 193">
                <a:extLst>
                  <a:ext uri="{FF2B5EF4-FFF2-40B4-BE49-F238E27FC236}">
                    <a16:creationId xmlns:a16="http://schemas.microsoft.com/office/drawing/2014/main" id="{9B122F99-6CB8-4A73-9381-1BF34010AA55}"/>
                  </a:ext>
                </a:extLst>
              </p:cNvPr>
              <p:cNvSpPr txBox="1">
                <a:spLocks noRot="1" noChangeAspect="1" noMove="1" noResize="1" noEditPoints="1" noAdjustHandles="1" noChangeArrowheads="1" noChangeShapeType="1" noTextEdit="1"/>
              </p:cNvSpPr>
              <p:nvPr/>
            </p:nvSpPr>
            <p:spPr>
              <a:xfrm>
                <a:off x="3663300" y="2486042"/>
                <a:ext cx="432566" cy="307777"/>
              </a:xfrm>
              <a:prstGeom prst="rect">
                <a:avLst/>
              </a:prstGeom>
              <a:blipFill>
                <a:blip r:embed="rId6"/>
                <a:stretch>
                  <a:fillRect b="-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5" name="文本框 194">
                <a:extLst>
                  <a:ext uri="{FF2B5EF4-FFF2-40B4-BE49-F238E27FC236}">
                    <a16:creationId xmlns:a16="http://schemas.microsoft.com/office/drawing/2014/main" id="{158A231D-1FA1-4CB4-88B0-FA30DF6D2FC4}"/>
                  </a:ext>
                </a:extLst>
              </p:cNvPr>
              <p:cNvSpPr txBox="1"/>
              <p:nvPr/>
            </p:nvSpPr>
            <p:spPr>
              <a:xfrm>
                <a:off x="4084680" y="2483608"/>
                <a:ext cx="43256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3</m:t>
                          </m:r>
                        </m:sub>
                      </m:sSub>
                    </m:oMath>
                  </m:oMathPara>
                </a14:m>
                <a:endParaRPr lang="zh-CN" altLang="en-US" sz="1400" dirty="0"/>
              </a:p>
            </p:txBody>
          </p:sp>
        </mc:Choice>
        <mc:Fallback xmlns="">
          <p:sp>
            <p:nvSpPr>
              <p:cNvPr id="195" name="文本框 194">
                <a:extLst>
                  <a:ext uri="{FF2B5EF4-FFF2-40B4-BE49-F238E27FC236}">
                    <a16:creationId xmlns:a16="http://schemas.microsoft.com/office/drawing/2014/main" id="{158A231D-1FA1-4CB4-88B0-FA30DF6D2FC4}"/>
                  </a:ext>
                </a:extLst>
              </p:cNvPr>
              <p:cNvSpPr txBox="1">
                <a:spLocks noRot="1" noChangeAspect="1" noMove="1" noResize="1" noEditPoints="1" noAdjustHandles="1" noChangeArrowheads="1" noChangeShapeType="1" noTextEdit="1"/>
              </p:cNvSpPr>
              <p:nvPr/>
            </p:nvSpPr>
            <p:spPr>
              <a:xfrm>
                <a:off x="4084680" y="2483608"/>
                <a:ext cx="432566" cy="3077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6" name="文本框 195">
                <a:extLst>
                  <a:ext uri="{FF2B5EF4-FFF2-40B4-BE49-F238E27FC236}">
                    <a16:creationId xmlns:a16="http://schemas.microsoft.com/office/drawing/2014/main" id="{703AD794-386E-4359-99F8-D3EBD4CE295D}"/>
                  </a:ext>
                </a:extLst>
              </p:cNvPr>
              <p:cNvSpPr txBox="1"/>
              <p:nvPr/>
            </p:nvSpPr>
            <p:spPr>
              <a:xfrm>
                <a:off x="8049653" y="2483968"/>
                <a:ext cx="43256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𝐾</m:t>
                          </m:r>
                        </m:sub>
                      </m:sSub>
                    </m:oMath>
                  </m:oMathPara>
                </a14:m>
                <a:endParaRPr lang="zh-CN" altLang="en-US" sz="1400" dirty="0"/>
              </a:p>
            </p:txBody>
          </p:sp>
        </mc:Choice>
        <mc:Fallback xmlns="">
          <p:sp>
            <p:nvSpPr>
              <p:cNvPr id="196" name="文本框 195">
                <a:extLst>
                  <a:ext uri="{FF2B5EF4-FFF2-40B4-BE49-F238E27FC236}">
                    <a16:creationId xmlns:a16="http://schemas.microsoft.com/office/drawing/2014/main" id="{703AD794-386E-4359-99F8-D3EBD4CE295D}"/>
                  </a:ext>
                </a:extLst>
              </p:cNvPr>
              <p:cNvSpPr txBox="1">
                <a:spLocks noRot="1" noChangeAspect="1" noMove="1" noResize="1" noEditPoints="1" noAdjustHandles="1" noChangeArrowheads="1" noChangeShapeType="1" noTextEdit="1"/>
              </p:cNvSpPr>
              <p:nvPr/>
            </p:nvSpPr>
            <p:spPr>
              <a:xfrm>
                <a:off x="8049653" y="2483968"/>
                <a:ext cx="432566" cy="3077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54EEF141-084E-43EB-B498-7B28A15ED859}"/>
                  </a:ext>
                </a:extLst>
              </p:cNvPr>
              <p:cNvSpPr txBox="1"/>
              <p:nvPr/>
            </p:nvSpPr>
            <p:spPr>
              <a:xfrm>
                <a:off x="7636486" y="2499512"/>
                <a:ext cx="43256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𝑦</m:t>
                          </m:r>
                        </m:e>
                        <m:sub>
                          <m:r>
                            <a:rPr lang="en-US" altLang="zh-CN" sz="1200" i="1">
                              <a:latin typeface="Cambria Math" panose="02040503050406030204" pitchFamily="18" charset="0"/>
                            </a:rPr>
                            <m:t>𝐾</m:t>
                          </m:r>
                          <m:r>
                            <a:rPr lang="en-US" altLang="zh-CN" sz="1200" i="1">
                              <a:latin typeface="Cambria Math" panose="02040503050406030204" pitchFamily="18" charset="0"/>
                            </a:rPr>
                            <m:t>−1</m:t>
                          </m:r>
                        </m:sub>
                      </m:sSub>
                    </m:oMath>
                  </m:oMathPara>
                </a14:m>
                <a:endParaRPr lang="zh-CN" altLang="en-US" sz="1200" dirty="0"/>
              </a:p>
            </p:txBody>
          </p:sp>
        </mc:Choice>
        <mc:Fallback xmlns="">
          <p:sp>
            <p:nvSpPr>
              <p:cNvPr id="197" name="文本框 196">
                <a:extLst>
                  <a:ext uri="{FF2B5EF4-FFF2-40B4-BE49-F238E27FC236}">
                    <a16:creationId xmlns:a16="http://schemas.microsoft.com/office/drawing/2014/main" id="{54EEF141-084E-43EB-B498-7B28A15ED859}"/>
                  </a:ext>
                </a:extLst>
              </p:cNvPr>
              <p:cNvSpPr txBox="1">
                <a:spLocks noRot="1" noChangeAspect="1" noMove="1" noResize="1" noEditPoints="1" noAdjustHandles="1" noChangeArrowheads="1" noChangeShapeType="1" noTextEdit="1"/>
              </p:cNvSpPr>
              <p:nvPr/>
            </p:nvSpPr>
            <p:spPr>
              <a:xfrm>
                <a:off x="7636486" y="2499512"/>
                <a:ext cx="432566" cy="276999"/>
              </a:xfrm>
              <a:prstGeom prst="rect">
                <a:avLst/>
              </a:prstGeom>
              <a:blipFill>
                <a:blip r:embed="rId9"/>
                <a:stretch>
                  <a:fillRect/>
                </a:stretch>
              </a:blipFill>
            </p:spPr>
            <p:txBody>
              <a:bodyPr/>
              <a:lstStyle/>
              <a:p>
                <a:r>
                  <a:rPr lang="zh-CN" altLang="en-US">
                    <a:noFill/>
                  </a:rPr>
                  <a:t> </a:t>
                </a:r>
              </a:p>
            </p:txBody>
          </p:sp>
        </mc:Fallback>
      </mc:AlternateContent>
      <p:cxnSp>
        <p:nvCxnSpPr>
          <p:cNvPr id="201" name="直接箭头连接符 200">
            <a:extLst>
              <a:ext uri="{FF2B5EF4-FFF2-40B4-BE49-F238E27FC236}">
                <a16:creationId xmlns:a16="http://schemas.microsoft.com/office/drawing/2014/main" id="{3F614917-DA54-41F1-BC10-DC51AD2F4248}"/>
              </a:ext>
            </a:extLst>
          </p:cNvPr>
          <p:cNvCxnSpPr>
            <a:cxnSpLocks/>
          </p:cNvCxnSpPr>
          <p:nvPr/>
        </p:nvCxnSpPr>
        <p:spPr>
          <a:xfrm flipV="1">
            <a:off x="7443192" y="3314006"/>
            <a:ext cx="0" cy="1721583"/>
          </a:xfrm>
          <a:prstGeom prst="straightConnector1">
            <a:avLst/>
          </a:prstGeom>
          <a:ln w="47625" cmpd="sng">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2" name="文本框 201">
                <a:extLst>
                  <a:ext uri="{FF2B5EF4-FFF2-40B4-BE49-F238E27FC236}">
                    <a16:creationId xmlns:a16="http://schemas.microsoft.com/office/drawing/2014/main" id="{4FA42306-832E-4C84-9435-27FFFEAE5802}"/>
                  </a:ext>
                </a:extLst>
              </p:cNvPr>
              <p:cNvSpPr txBox="1"/>
              <p:nvPr/>
            </p:nvSpPr>
            <p:spPr>
              <a:xfrm>
                <a:off x="8247204" y="4847700"/>
                <a:ext cx="1883977" cy="16199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r>
                            <a:rPr lang="en-US" altLang="zh-CN" i="1">
                              <a:latin typeface="Cambria Math" panose="02040503050406030204" pitchFamily="18" charset="0"/>
                            </a:rPr>
                            <m:t>(</m:t>
                          </m:r>
                          <m:r>
                            <m:rPr>
                              <m:sty m:val="p"/>
                            </m:rPr>
                            <a:rPr lang="en-US" altLang="zh-CN" i="1">
                              <a:latin typeface="Cambria Math" panose="02040503050406030204" pitchFamily="18" charset="0"/>
                            </a:rPr>
                            <m:t>o</m:t>
                          </m:r>
                        </m:e>
                        <m:sub>
                          <m:r>
                            <a:rPr lang="en-US" altLang="zh-CN" i="1">
                              <a:latin typeface="Cambria Math" panose="02040503050406030204" pitchFamily="18" charset="0"/>
                            </a:rPr>
                            <m:t>1</m:t>
                          </m:r>
                        </m:sub>
                      </m:sSub>
                      <m:d>
                        <m:dPr>
                          <m:begChr m:val="|"/>
                          <m:ctrlPr>
                            <a:rPr lang="en-US" altLang="zh-CN" i="1">
                              <a:latin typeface="Cambria Math" panose="02040503050406030204" pitchFamily="18" charset="0"/>
                            </a:rPr>
                          </m:ctrlPr>
                        </m:dPr>
                        <m:e>
                          <m:r>
                            <a:rPr lang="en-US" altLang="zh-CN" i="1">
                              <a:latin typeface="Cambria Math" panose="02040503050406030204" pitchFamily="18" charset="0"/>
                            </a:rPr>
                            <m:t>𝑎</m:t>
                          </m:r>
                          <m:d>
                            <m:dPr>
                              <m:ctrlPr>
                                <a:rPr lang="en-US" altLang="zh-CN" i="1">
                                  <a:latin typeface="Cambria Math" panose="02040503050406030204" pitchFamily="18" charset="0"/>
                                </a:rPr>
                              </m:ctrlPr>
                            </m:dPr>
                            <m:e>
                              <m:r>
                                <a:rPr lang="en-US" altLang="zh-CN" i="1">
                                  <a:latin typeface="Cambria Math" panose="02040503050406030204" pitchFamily="18" charset="0"/>
                                </a:rPr>
                                <m:t>2</m:t>
                              </m:r>
                            </m:e>
                          </m:d>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r>
                            <a:rPr lang="en-US" altLang="zh-CN" i="1">
                              <a:latin typeface="Cambria Math" panose="02040503050406030204" pitchFamily="18" charset="0"/>
                            </a:rPr>
                            <m:t>(</m:t>
                          </m:r>
                          <m:r>
                            <m:rPr>
                              <m:sty m:val="p"/>
                            </m:rPr>
                            <a:rPr lang="en-US" altLang="zh-CN" i="1">
                              <a:latin typeface="Cambria Math" panose="02040503050406030204" pitchFamily="18" charset="0"/>
                            </a:rPr>
                            <m:t>o</m:t>
                          </m:r>
                        </m:e>
                        <m:sub>
                          <m:r>
                            <a:rPr lang="en-US" altLang="zh-CN" i="1">
                              <a:latin typeface="Cambria Math" panose="02040503050406030204" pitchFamily="18" charset="0"/>
                            </a:rPr>
                            <m:t>1</m:t>
                          </m:r>
                        </m:sub>
                      </m:sSub>
                      <m:d>
                        <m:dPr>
                          <m:begChr m:val="|"/>
                          <m:ctrlPr>
                            <a:rPr lang="en-US" altLang="zh-CN" i="1">
                              <a:latin typeface="Cambria Math" panose="02040503050406030204" pitchFamily="18" charset="0"/>
                            </a:rPr>
                          </m:ctrlPr>
                        </m:dPr>
                        <m:e>
                          <m:r>
                            <a:rPr lang="en-US" altLang="zh-CN" i="1">
                              <a:latin typeface="Cambria Math" panose="02040503050406030204" pitchFamily="18" charset="0"/>
                            </a:rPr>
                            <m:t>𝑎</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r>
                            <a:rPr lang="en-US" altLang="zh-CN" i="1">
                              <a:latin typeface="Cambria Math" panose="02040503050406030204" pitchFamily="18" charset="0"/>
                            </a:rPr>
                            <m:t>(</m:t>
                          </m:r>
                          <m:r>
                            <m:rPr>
                              <m:sty m:val="p"/>
                            </m:rPr>
                            <a:rPr lang="en-US" altLang="zh-CN" i="1">
                              <a:latin typeface="Cambria Math" panose="02040503050406030204" pitchFamily="18" charset="0"/>
                            </a:rPr>
                            <m:t>o</m:t>
                          </m:r>
                        </m:e>
                        <m:sub>
                          <m:r>
                            <a:rPr lang="en-US" altLang="zh-CN" i="1">
                              <a:latin typeface="Cambria Math" panose="02040503050406030204" pitchFamily="18" charset="0"/>
                            </a:rPr>
                            <m:t>1</m:t>
                          </m:r>
                        </m:sub>
                      </m:sSub>
                      <m:d>
                        <m:dPr>
                          <m:begChr m:val="|"/>
                          <m:ctrlPr>
                            <a:rPr lang="en-US" altLang="zh-CN" i="1">
                              <a:latin typeface="Cambria Math" panose="02040503050406030204" pitchFamily="18" charset="0"/>
                            </a:rPr>
                          </m:ctrlPr>
                        </m:dPr>
                        <m:e>
                          <m:r>
                            <a:rPr lang="en-US" altLang="zh-CN" i="1">
                              <a:latin typeface="Cambria Math" panose="02040503050406030204" pitchFamily="18" charset="0"/>
                            </a:rPr>
                            <m:t>𝑎</m:t>
                          </m:r>
                          <m:d>
                            <m:dPr>
                              <m:ctrlPr>
                                <a:rPr lang="en-US" altLang="zh-CN" i="1">
                                  <a:latin typeface="Cambria Math" panose="02040503050406030204" pitchFamily="18" charset="0"/>
                                </a:rPr>
                              </m:ctrlPr>
                            </m:dPr>
                            <m:e>
                              <m:r>
                                <a:rPr lang="en-US" altLang="zh-CN" i="1">
                                  <a:latin typeface="Cambria Math" panose="02040503050406030204" pitchFamily="18" charset="0"/>
                                </a:rPr>
                                <m:t>4</m:t>
                              </m:r>
                            </m:e>
                          </m:d>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3</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r>
                            <a:rPr lang="en-US" altLang="zh-CN" i="1">
                              <a:latin typeface="Cambria Math" panose="02040503050406030204" pitchFamily="18" charset="0"/>
                            </a:rPr>
                            <m:t>(</m:t>
                          </m:r>
                          <m:r>
                            <m:rPr>
                              <m:sty m:val="p"/>
                            </m:rPr>
                            <a:rPr lang="en-US" altLang="zh-CN" i="1">
                              <a:latin typeface="Cambria Math" panose="02040503050406030204" pitchFamily="18" charset="0"/>
                            </a:rPr>
                            <m:t>o</m:t>
                          </m:r>
                        </m:e>
                        <m:sub>
                          <m:r>
                            <a:rPr lang="en-US" altLang="zh-CN" i="1">
                              <a:latin typeface="Cambria Math" panose="02040503050406030204" pitchFamily="18" charset="0"/>
                            </a:rPr>
                            <m:t>1</m:t>
                          </m:r>
                        </m:sub>
                      </m:sSub>
                      <m:d>
                        <m:dPr>
                          <m:begChr m:val="|"/>
                          <m:ctrlPr>
                            <a:rPr lang="en-US" altLang="zh-CN" i="1">
                              <a:latin typeface="Cambria Math" panose="02040503050406030204" pitchFamily="18" charset="0"/>
                            </a:rPr>
                          </m:ctrlPr>
                        </m:dPr>
                        <m:e>
                          <m:r>
                            <a:rPr lang="en-US" altLang="zh-CN" i="1">
                              <a:latin typeface="Cambria Math" panose="02040503050406030204" pitchFamily="18" charset="0"/>
                            </a:rPr>
                            <m:t>𝑜</m:t>
                          </m:r>
                          <m:d>
                            <m:dPr>
                              <m:ctrlPr>
                                <a:rPr lang="en-US" altLang="zh-CN" i="1">
                                  <a:latin typeface="Cambria Math" panose="02040503050406030204" pitchFamily="18" charset="0"/>
                                </a:rPr>
                              </m:ctrlPr>
                            </m:dPr>
                            <m:e>
                              <m:r>
                                <a:rPr lang="en-US" altLang="zh-CN" i="1">
                                  <a:latin typeface="Cambria Math" panose="02040503050406030204" pitchFamily="18" charset="0"/>
                                </a:rPr>
                                <m:t>4</m:t>
                              </m:r>
                            </m:e>
                          </m:d>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𝐾</m:t>
                          </m:r>
                        </m:sub>
                      </m:sSub>
                    </m:oMath>
                  </m:oMathPara>
                </a14:m>
                <a:endParaRPr lang="en-US" altLang="zh-CN" dirty="0"/>
              </a:p>
            </p:txBody>
          </p:sp>
        </mc:Choice>
        <mc:Fallback xmlns="">
          <p:sp>
            <p:nvSpPr>
              <p:cNvPr id="202" name="文本框 201">
                <a:extLst>
                  <a:ext uri="{FF2B5EF4-FFF2-40B4-BE49-F238E27FC236}">
                    <a16:creationId xmlns:a16="http://schemas.microsoft.com/office/drawing/2014/main" id="{4FA42306-832E-4C84-9435-27FFFEAE5802}"/>
                  </a:ext>
                </a:extLst>
              </p:cNvPr>
              <p:cNvSpPr txBox="1">
                <a:spLocks noRot="1" noChangeAspect="1" noMove="1" noResize="1" noEditPoints="1" noAdjustHandles="1" noChangeArrowheads="1" noChangeShapeType="1" noTextEdit="1"/>
              </p:cNvSpPr>
              <p:nvPr/>
            </p:nvSpPr>
            <p:spPr>
              <a:xfrm>
                <a:off x="8247204" y="4847700"/>
                <a:ext cx="1883977" cy="1619931"/>
              </a:xfrm>
              <a:prstGeom prst="rect">
                <a:avLst/>
              </a:prstGeom>
              <a:blipFill>
                <a:blip r:embed="rId10"/>
                <a:stretch>
                  <a:fillRect b="-1504"/>
                </a:stretch>
              </a:blipFill>
            </p:spPr>
            <p:txBody>
              <a:bodyPr/>
              <a:lstStyle/>
              <a:p>
                <a:r>
                  <a:rPr lang="zh-CN" altLang="en-US">
                    <a:noFill/>
                  </a:rPr>
                  <a:t> </a:t>
                </a:r>
              </a:p>
            </p:txBody>
          </p:sp>
        </mc:Fallback>
      </mc:AlternateContent>
      <p:sp>
        <p:nvSpPr>
          <p:cNvPr id="203" name="文本框 202">
            <a:extLst>
              <a:ext uri="{FF2B5EF4-FFF2-40B4-BE49-F238E27FC236}">
                <a16:creationId xmlns:a16="http://schemas.microsoft.com/office/drawing/2014/main" id="{D6017DA7-E557-48B8-AF06-ABBAAC922053}"/>
              </a:ext>
            </a:extLst>
          </p:cNvPr>
          <p:cNvSpPr txBox="1"/>
          <p:nvPr/>
        </p:nvSpPr>
        <p:spPr>
          <a:xfrm>
            <a:off x="8233380" y="4548747"/>
            <a:ext cx="1005403" cy="338554"/>
          </a:xfrm>
          <a:prstGeom prst="rect">
            <a:avLst/>
          </a:prstGeom>
          <a:noFill/>
        </p:spPr>
        <p:txBody>
          <a:bodyPr wrap="none" rtlCol="0">
            <a:spAutoFit/>
          </a:bodyPr>
          <a:lstStyle/>
          <a:p>
            <a:r>
              <a:rPr lang="zh-CN" altLang="en-US" sz="1600" dirty="0"/>
              <a:t>前向输出</a:t>
            </a:r>
          </a:p>
        </p:txBody>
      </p:sp>
    </p:spTree>
    <p:custDataLst>
      <p:tags r:id="rId1"/>
    </p:custDataLst>
    <p:extLst>
      <p:ext uri="{BB962C8B-B14F-4D97-AF65-F5344CB8AC3E}">
        <p14:creationId xmlns:p14="http://schemas.microsoft.com/office/powerpoint/2010/main" val="25054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p:bldP spid="20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BC2FB3-2B88-4181-9B51-928650F73F9E}"/>
              </a:ext>
            </a:extLst>
          </p:cNvPr>
          <p:cNvSpPr>
            <a:spLocks noGrp="1"/>
          </p:cNvSpPr>
          <p:nvPr>
            <p:ph type="title"/>
          </p:nvPr>
        </p:nvSpPr>
        <p:spPr/>
        <p:txBody>
          <a:bodyPr>
            <a:normAutofit/>
          </a:bodyPr>
          <a:lstStyle/>
          <a:p>
            <a:r>
              <a:rPr lang="en-US" altLang="zh-CN" dirty="0"/>
              <a:t>Step3: </a:t>
            </a:r>
            <a:r>
              <a:rPr lang="zh-CN" altLang="en-US" dirty="0"/>
              <a:t>反向传播优化</a:t>
            </a:r>
            <a:r>
              <a:rPr lang="en-US" altLang="zh-CN" dirty="0"/>
              <a:t>DNN-HMM</a:t>
            </a:r>
            <a:endParaRPr lang="zh-CN" altLang="en-US" dirty="0"/>
          </a:p>
        </p:txBody>
      </p:sp>
      <p:sp>
        <p:nvSpPr>
          <p:cNvPr id="9" name="文本框 8">
            <a:extLst>
              <a:ext uri="{FF2B5EF4-FFF2-40B4-BE49-F238E27FC236}">
                <a16:creationId xmlns:a16="http://schemas.microsoft.com/office/drawing/2014/main" id="{4186A257-0387-4787-A1AE-37068A872CE6}"/>
              </a:ext>
            </a:extLst>
          </p:cNvPr>
          <p:cNvSpPr txBox="1"/>
          <p:nvPr/>
        </p:nvSpPr>
        <p:spPr>
          <a:xfrm>
            <a:off x="2933114" y="5655886"/>
            <a:ext cx="1758815" cy="338554"/>
          </a:xfrm>
          <a:prstGeom prst="rect">
            <a:avLst/>
          </a:prstGeom>
          <a:noFill/>
        </p:spPr>
        <p:txBody>
          <a:bodyPr wrap="none" rtlCol="0">
            <a:spAutoFit/>
          </a:bodyPr>
          <a:lstStyle/>
          <a:p>
            <a:r>
              <a:rPr lang="zh-CN" altLang="en-US" sz="1600" dirty="0">
                <a:solidFill>
                  <a:srgbClr val="0070C0"/>
                </a:solidFill>
                <a:latin typeface="Times New Roman" panose="02020603050405020304" pitchFamily="18" charset="0"/>
                <a:cs typeface="Times New Roman" panose="02020603050405020304" pitchFamily="18" charset="0"/>
              </a:rPr>
              <a:t>输入层</a:t>
            </a:r>
            <a:r>
              <a:rPr lang="en-US" altLang="zh-CN" sz="1600" dirty="0">
                <a:solidFill>
                  <a:srgbClr val="0070C0"/>
                </a:solidFill>
                <a:latin typeface="Times New Roman" panose="02020603050405020304" pitchFamily="18" charset="0"/>
                <a:cs typeface="Times New Roman" panose="02020603050405020304" pitchFamily="18" charset="0"/>
              </a:rPr>
              <a:t>(</a:t>
            </a:r>
            <a:r>
              <a:rPr lang="zh-CN" altLang="en-US" sz="1600" dirty="0">
                <a:solidFill>
                  <a:srgbClr val="0070C0"/>
                </a:solidFill>
                <a:latin typeface="Times New Roman" panose="02020603050405020304" pitchFamily="18" charset="0"/>
                <a:cs typeface="Times New Roman" panose="02020603050405020304" pitchFamily="18" charset="0"/>
              </a:rPr>
              <a:t>声学特征</a:t>
            </a:r>
            <a:r>
              <a:rPr lang="en-US" altLang="zh-CN" sz="1600" dirty="0">
                <a:solidFill>
                  <a:srgbClr val="0070C0"/>
                </a:solidFill>
                <a:latin typeface="Times New Roman" panose="02020603050405020304" pitchFamily="18" charset="0"/>
                <a:cs typeface="Times New Roman" panose="02020603050405020304" pitchFamily="18" charset="0"/>
              </a:rPr>
              <a:t>)</a:t>
            </a:r>
            <a:endParaRPr lang="zh-CN" altLang="en-US" sz="1600" baseline="-25000" dirty="0">
              <a:solidFill>
                <a:srgbClr val="0070C0"/>
              </a:solidFill>
              <a:latin typeface="Times New Roman" panose="02020603050405020304" pitchFamily="18" charset="0"/>
              <a:cs typeface="Times New Roman" panose="02020603050405020304" pitchFamily="18" charset="0"/>
            </a:endParaRPr>
          </a:p>
        </p:txBody>
      </p:sp>
      <p:cxnSp>
        <p:nvCxnSpPr>
          <p:cNvPr id="15" name="直接连接符 14">
            <a:extLst>
              <a:ext uri="{FF2B5EF4-FFF2-40B4-BE49-F238E27FC236}">
                <a16:creationId xmlns:a16="http://schemas.microsoft.com/office/drawing/2014/main" id="{383DDF99-6B8F-45A3-B5C9-F3C673B2D225}"/>
              </a:ext>
            </a:extLst>
          </p:cNvPr>
          <p:cNvCxnSpPr>
            <a:cxnSpLocks/>
            <a:endCxn id="79" idx="2"/>
          </p:cNvCxnSpPr>
          <p:nvPr/>
        </p:nvCxnSpPr>
        <p:spPr>
          <a:xfrm flipV="1">
            <a:off x="4925502" y="5263902"/>
            <a:ext cx="244104" cy="42859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FACA667-D454-4E7A-A491-FC9476F9B799}"/>
              </a:ext>
            </a:extLst>
          </p:cNvPr>
          <p:cNvCxnSpPr>
            <a:cxnSpLocks/>
            <a:endCxn id="80" idx="2"/>
          </p:cNvCxnSpPr>
          <p:nvPr/>
        </p:nvCxnSpPr>
        <p:spPr>
          <a:xfrm flipV="1">
            <a:off x="4925502" y="5263902"/>
            <a:ext cx="685596" cy="42859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01927B6-0242-4199-ABD8-D31CBB3A1A60}"/>
              </a:ext>
            </a:extLst>
          </p:cNvPr>
          <p:cNvCxnSpPr>
            <a:cxnSpLocks/>
            <a:endCxn id="81" idx="2"/>
          </p:cNvCxnSpPr>
          <p:nvPr/>
        </p:nvCxnSpPr>
        <p:spPr>
          <a:xfrm flipV="1">
            <a:off x="4925502" y="5263902"/>
            <a:ext cx="1124228" cy="42859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2D8F534-EA88-4601-9A49-AD1CAA27D6B7}"/>
              </a:ext>
            </a:extLst>
          </p:cNvPr>
          <p:cNvCxnSpPr>
            <a:cxnSpLocks/>
            <a:endCxn id="82" idx="2"/>
          </p:cNvCxnSpPr>
          <p:nvPr/>
        </p:nvCxnSpPr>
        <p:spPr>
          <a:xfrm flipV="1">
            <a:off x="4925502" y="5264512"/>
            <a:ext cx="1562860" cy="42798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9E204C3-0030-4D79-A161-DF2048F09828}"/>
              </a:ext>
            </a:extLst>
          </p:cNvPr>
          <p:cNvCxnSpPr>
            <a:cxnSpLocks/>
            <a:endCxn id="82" idx="2"/>
          </p:cNvCxnSpPr>
          <p:nvPr/>
        </p:nvCxnSpPr>
        <p:spPr>
          <a:xfrm flipH="1" flipV="1">
            <a:off x="6488362" y="5264512"/>
            <a:ext cx="195869" cy="42798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F31CB95-C643-4F8B-AD99-8D1460E68724}"/>
              </a:ext>
            </a:extLst>
          </p:cNvPr>
          <p:cNvCxnSpPr>
            <a:cxnSpLocks/>
            <a:endCxn id="80" idx="2"/>
          </p:cNvCxnSpPr>
          <p:nvPr/>
        </p:nvCxnSpPr>
        <p:spPr>
          <a:xfrm flipH="1" flipV="1">
            <a:off x="5611098" y="5263902"/>
            <a:ext cx="1073133" cy="42859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EF79F8B-0EA7-43EC-B84E-A4C67A3CE115}"/>
              </a:ext>
            </a:extLst>
          </p:cNvPr>
          <p:cNvCxnSpPr>
            <a:cxnSpLocks/>
            <a:endCxn id="79" idx="2"/>
          </p:cNvCxnSpPr>
          <p:nvPr/>
        </p:nvCxnSpPr>
        <p:spPr>
          <a:xfrm flipH="1" flipV="1">
            <a:off x="5169606" y="5263902"/>
            <a:ext cx="1514625" cy="42859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DD450D6-5B37-4A96-BAE6-C916405B46E3}"/>
              </a:ext>
            </a:extLst>
          </p:cNvPr>
          <p:cNvCxnSpPr>
            <a:cxnSpLocks/>
            <a:endCxn id="81" idx="2"/>
          </p:cNvCxnSpPr>
          <p:nvPr/>
        </p:nvCxnSpPr>
        <p:spPr>
          <a:xfrm flipH="1" flipV="1">
            <a:off x="6049730" y="5263902"/>
            <a:ext cx="634501" cy="428594"/>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Oval 8">
            <a:extLst>
              <a:ext uri="{FF2B5EF4-FFF2-40B4-BE49-F238E27FC236}">
                <a16:creationId xmlns:a16="http://schemas.microsoft.com/office/drawing/2014/main" id="{51930244-97DF-40FD-9D80-3900A4969E85}"/>
              </a:ext>
            </a:extLst>
          </p:cNvPr>
          <p:cNvSpPr>
            <a:spLocks noChangeArrowheads="1"/>
          </p:cNvSpPr>
          <p:nvPr/>
        </p:nvSpPr>
        <p:spPr bwMode="auto">
          <a:xfrm>
            <a:off x="2456649" y="1825209"/>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4" name="Oval 9">
            <a:extLst>
              <a:ext uri="{FF2B5EF4-FFF2-40B4-BE49-F238E27FC236}">
                <a16:creationId xmlns:a16="http://schemas.microsoft.com/office/drawing/2014/main" id="{758F89DE-FE94-415E-B2E7-F2E00CF6B8F6}"/>
              </a:ext>
            </a:extLst>
          </p:cNvPr>
          <p:cNvSpPr>
            <a:spLocks noChangeAspect="1" noChangeArrowheads="1"/>
          </p:cNvSpPr>
          <p:nvPr/>
        </p:nvSpPr>
        <p:spPr bwMode="auto">
          <a:xfrm>
            <a:off x="2568413" y="1466597"/>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5" name="Line 11">
            <a:extLst>
              <a:ext uri="{FF2B5EF4-FFF2-40B4-BE49-F238E27FC236}">
                <a16:creationId xmlns:a16="http://schemas.microsoft.com/office/drawing/2014/main" id="{1A298152-8237-4691-B3EC-AC8A00B12C40}"/>
              </a:ext>
            </a:extLst>
          </p:cNvPr>
          <p:cNvSpPr>
            <a:spLocks noChangeShapeType="1"/>
          </p:cNvSpPr>
          <p:nvPr/>
        </p:nvSpPr>
        <p:spPr bwMode="auto">
          <a:xfrm flipV="1">
            <a:off x="2797565" y="1610613"/>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6" name="Oval 8">
            <a:extLst>
              <a:ext uri="{FF2B5EF4-FFF2-40B4-BE49-F238E27FC236}">
                <a16:creationId xmlns:a16="http://schemas.microsoft.com/office/drawing/2014/main" id="{B92FA304-9A16-4595-96A1-008F4C4570FA}"/>
              </a:ext>
            </a:extLst>
          </p:cNvPr>
          <p:cNvSpPr>
            <a:spLocks noChangeArrowheads="1"/>
          </p:cNvSpPr>
          <p:nvPr/>
        </p:nvSpPr>
        <p:spPr bwMode="auto">
          <a:xfrm>
            <a:off x="3176729" y="183514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7" name="Oval 9">
            <a:extLst>
              <a:ext uri="{FF2B5EF4-FFF2-40B4-BE49-F238E27FC236}">
                <a16:creationId xmlns:a16="http://schemas.microsoft.com/office/drawing/2014/main" id="{FC387C02-738B-4B70-AE66-8F88B06F09A9}"/>
              </a:ext>
            </a:extLst>
          </p:cNvPr>
          <p:cNvSpPr>
            <a:spLocks noChangeAspect="1" noChangeArrowheads="1"/>
          </p:cNvSpPr>
          <p:nvPr/>
        </p:nvSpPr>
        <p:spPr bwMode="auto">
          <a:xfrm>
            <a:off x="3279531" y="1476496"/>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8" name="Line 11">
            <a:extLst>
              <a:ext uri="{FF2B5EF4-FFF2-40B4-BE49-F238E27FC236}">
                <a16:creationId xmlns:a16="http://schemas.microsoft.com/office/drawing/2014/main" id="{545BD777-A775-4D6A-A2DC-D5571854B467}"/>
              </a:ext>
            </a:extLst>
          </p:cNvPr>
          <p:cNvSpPr>
            <a:spLocks noChangeShapeType="1"/>
          </p:cNvSpPr>
          <p:nvPr/>
        </p:nvSpPr>
        <p:spPr bwMode="auto">
          <a:xfrm flipV="1">
            <a:off x="3518622" y="1620512"/>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9" name="Oval 8">
            <a:extLst>
              <a:ext uri="{FF2B5EF4-FFF2-40B4-BE49-F238E27FC236}">
                <a16:creationId xmlns:a16="http://schemas.microsoft.com/office/drawing/2014/main" id="{A561A461-E102-47E5-A823-D7486B8AFEBC}"/>
              </a:ext>
            </a:extLst>
          </p:cNvPr>
          <p:cNvSpPr>
            <a:spLocks noChangeArrowheads="1"/>
          </p:cNvSpPr>
          <p:nvPr/>
        </p:nvSpPr>
        <p:spPr bwMode="auto">
          <a:xfrm>
            <a:off x="3896857" y="183514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0" name="Oval 9">
            <a:extLst>
              <a:ext uri="{FF2B5EF4-FFF2-40B4-BE49-F238E27FC236}">
                <a16:creationId xmlns:a16="http://schemas.microsoft.com/office/drawing/2014/main" id="{25F82A9C-7FB2-420E-954F-1A3C6171308B}"/>
              </a:ext>
            </a:extLst>
          </p:cNvPr>
          <p:cNvSpPr>
            <a:spLocks noChangeAspect="1" noChangeArrowheads="1"/>
          </p:cNvSpPr>
          <p:nvPr/>
        </p:nvSpPr>
        <p:spPr bwMode="auto">
          <a:xfrm>
            <a:off x="4007819" y="1479451"/>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1" name="Line 11">
            <a:extLst>
              <a:ext uri="{FF2B5EF4-FFF2-40B4-BE49-F238E27FC236}">
                <a16:creationId xmlns:a16="http://schemas.microsoft.com/office/drawing/2014/main" id="{54E410F5-6384-486B-BB74-D1A267DB7FBD}"/>
              </a:ext>
            </a:extLst>
          </p:cNvPr>
          <p:cNvSpPr>
            <a:spLocks noChangeShapeType="1"/>
          </p:cNvSpPr>
          <p:nvPr/>
        </p:nvSpPr>
        <p:spPr bwMode="auto">
          <a:xfrm flipV="1">
            <a:off x="4246910" y="1623467"/>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2" name="Oval 8">
            <a:extLst>
              <a:ext uri="{FF2B5EF4-FFF2-40B4-BE49-F238E27FC236}">
                <a16:creationId xmlns:a16="http://schemas.microsoft.com/office/drawing/2014/main" id="{D517B8DF-DC9F-41F2-AB48-2C165037C50C}"/>
              </a:ext>
            </a:extLst>
          </p:cNvPr>
          <p:cNvSpPr>
            <a:spLocks noChangeArrowheads="1"/>
          </p:cNvSpPr>
          <p:nvPr/>
        </p:nvSpPr>
        <p:spPr bwMode="auto">
          <a:xfrm>
            <a:off x="4616937" y="1864965"/>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3" name="Oval 8">
            <a:extLst>
              <a:ext uri="{FF2B5EF4-FFF2-40B4-BE49-F238E27FC236}">
                <a16:creationId xmlns:a16="http://schemas.microsoft.com/office/drawing/2014/main" id="{05B5641D-F322-4971-BD14-92446B551D19}"/>
              </a:ext>
            </a:extLst>
          </p:cNvPr>
          <p:cNvSpPr>
            <a:spLocks noChangeArrowheads="1"/>
          </p:cNvSpPr>
          <p:nvPr/>
        </p:nvSpPr>
        <p:spPr bwMode="auto">
          <a:xfrm>
            <a:off x="1736569" y="1825257"/>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4" name="Line 10">
            <a:extLst>
              <a:ext uri="{FF2B5EF4-FFF2-40B4-BE49-F238E27FC236}">
                <a16:creationId xmlns:a16="http://schemas.microsoft.com/office/drawing/2014/main" id="{547A69CF-9DAF-4117-95B0-C61CE8539641}"/>
              </a:ext>
            </a:extLst>
          </p:cNvPr>
          <p:cNvSpPr>
            <a:spLocks noChangeShapeType="1"/>
          </p:cNvSpPr>
          <p:nvPr/>
        </p:nvSpPr>
        <p:spPr bwMode="auto">
          <a:xfrm>
            <a:off x="2168617" y="2044896"/>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5" name="Line 10">
            <a:extLst>
              <a:ext uri="{FF2B5EF4-FFF2-40B4-BE49-F238E27FC236}">
                <a16:creationId xmlns:a16="http://schemas.microsoft.com/office/drawing/2014/main" id="{3C85D02D-7D29-4467-91E9-51D2B36C724B}"/>
              </a:ext>
            </a:extLst>
          </p:cNvPr>
          <p:cNvSpPr>
            <a:spLocks noChangeShapeType="1"/>
          </p:cNvSpPr>
          <p:nvPr/>
        </p:nvSpPr>
        <p:spPr bwMode="auto">
          <a:xfrm>
            <a:off x="2888697" y="2041233"/>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6" name="Line 10">
            <a:extLst>
              <a:ext uri="{FF2B5EF4-FFF2-40B4-BE49-F238E27FC236}">
                <a16:creationId xmlns:a16="http://schemas.microsoft.com/office/drawing/2014/main" id="{0CEB0C93-3506-4331-83B6-4913F7DAF956}"/>
              </a:ext>
            </a:extLst>
          </p:cNvPr>
          <p:cNvSpPr>
            <a:spLocks noChangeShapeType="1"/>
          </p:cNvSpPr>
          <p:nvPr/>
        </p:nvSpPr>
        <p:spPr bwMode="auto">
          <a:xfrm>
            <a:off x="3608777" y="2064774"/>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7" name="Line 10">
            <a:extLst>
              <a:ext uri="{FF2B5EF4-FFF2-40B4-BE49-F238E27FC236}">
                <a16:creationId xmlns:a16="http://schemas.microsoft.com/office/drawing/2014/main" id="{AF2B5B7E-9058-4ADF-9FC0-6E935989889F}"/>
              </a:ext>
            </a:extLst>
          </p:cNvPr>
          <p:cNvSpPr>
            <a:spLocks noChangeShapeType="1"/>
          </p:cNvSpPr>
          <p:nvPr/>
        </p:nvSpPr>
        <p:spPr bwMode="auto">
          <a:xfrm>
            <a:off x="4328889" y="2071050"/>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8" name="TextBox 208">
            <a:extLst>
              <a:ext uri="{FF2B5EF4-FFF2-40B4-BE49-F238E27FC236}">
                <a16:creationId xmlns:a16="http://schemas.microsoft.com/office/drawing/2014/main" id="{DAEC56FA-8CA8-4EB9-80B1-5E944C6E7369}"/>
              </a:ext>
            </a:extLst>
          </p:cNvPr>
          <p:cNvSpPr txBox="1"/>
          <p:nvPr/>
        </p:nvSpPr>
        <p:spPr>
          <a:xfrm>
            <a:off x="2471516" y="1818382"/>
            <a:ext cx="360996" cy="369332"/>
          </a:xfrm>
          <a:prstGeom prst="rect">
            <a:avLst/>
          </a:prstGeom>
          <a:noFill/>
        </p:spPr>
        <p:txBody>
          <a:bodyPr wrap="none" rtlCol="0">
            <a:spAutoFit/>
          </a:bodyPr>
          <a:lstStyle/>
          <a:p>
            <a:r>
              <a:rPr lang="en-US" altLang="zh-CN" dirty="0"/>
              <a:t>s</a:t>
            </a:r>
            <a:r>
              <a:rPr lang="en-US" altLang="zh-CN" baseline="-25000" dirty="0"/>
              <a:t>2</a:t>
            </a:r>
            <a:endParaRPr lang="zh-CN" altLang="en-US" baseline="-25000" dirty="0"/>
          </a:p>
        </p:txBody>
      </p:sp>
      <p:sp>
        <p:nvSpPr>
          <p:cNvPr id="39" name="TextBox 209">
            <a:extLst>
              <a:ext uri="{FF2B5EF4-FFF2-40B4-BE49-F238E27FC236}">
                <a16:creationId xmlns:a16="http://schemas.microsoft.com/office/drawing/2014/main" id="{316AF89F-BE51-4340-93C1-3904337F882B}"/>
              </a:ext>
            </a:extLst>
          </p:cNvPr>
          <p:cNvSpPr txBox="1"/>
          <p:nvPr/>
        </p:nvSpPr>
        <p:spPr>
          <a:xfrm>
            <a:off x="3205353" y="1851930"/>
            <a:ext cx="360996" cy="369332"/>
          </a:xfrm>
          <a:prstGeom prst="rect">
            <a:avLst/>
          </a:prstGeom>
          <a:noFill/>
        </p:spPr>
        <p:txBody>
          <a:bodyPr wrap="none" rtlCol="0">
            <a:spAutoFit/>
          </a:bodyPr>
          <a:lstStyle/>
          <a:p>
            <a:r>
              <a:rPr lang="en-US" altLang="zh-CN" dirty="0"/>
              <a:t>s</a:t>
            </a:r>
            <a:r>
              <a:rPr lang="en-US" altLang="zh-CN" baseline="-25000" dirty="0"/>
              <a:t>3</a:t>
            </a:r>
            <a:endParaRPr lang="zh-CN" altLang="en-US" baseline="-25000" dirty="0"/>
          </a:p>
        </p:txBody>
      </p:sp>
      <p:sp>
        <p:nvSpPr>
          <p:cNvPr id="40" name="TextBox 210">
            <a:extLst>
              <a:ext uri="{FF2B5EF4-FFF2-40B4-BE49-F238E27FC236}">
                <a16:creationId xmlns:a16="http://schemas.microsoft.com/office/drawing/2014/main" id="{51A33052-A794-4092-8CFD-E5E669E82760}"/>
              </a:ext>
            </a:extLst>
          </p:cNvPr>
          <p:cNvSpPr txBox="1"/>
          <p:nvPr/>
        </p:nvSpPr>
        <p:spPr>
          <a:xfrm>
            <a:off x="3900107" y="1851930"/>
            <a:ext cx="360996" cy="369332"/>
          </a:xfrm>
          <a:prstGeom prst="rect">
            <a:avLst/>
          </a:prstGeom>
          <a:noFill/>
        </p:spPr>
        <p:txBody>
          <a:bodyPr wrap="none" rtlCol="0">
            <a:spAutoFit/>
          </a:bodyPr>
          <a:lstStyle/>
          <a:p>
            <a:r>
              <a:rPr lang="en-US" altLang="zh-CN" dirty="0"/>
              <a:t>s</a:t>
            </a:r>
            <a:r>
              <a:rPr lang="en-US" altLang="zh-CN" baseline="-25000" dirty="0"/>
              <a:t>4</a:t>
            </a:r>
            <a:endParaRPr lang="zh-CN" altLang="en-US" baseline="-25000" dirty="0"/>
          </a:p>
        </p:txBody>
      </p:sp>
      <p:sp>
        <p:nvSpPr>
          <p:cNvPr id="41" name="TextBox 211">
            <a:extLst>
              <a:ext uri="{FF2B5EF4-FFF2-40B4-BE49-F238E27FC236}">
                <a16:creationId xmlns:a16="http://schemas.microsoft.com/office/drawing/2014/main" id="{FCD975D8-4ABA-469D-B5C1-03962589C289}"/>
              </a:ext>
            </a:extLst>
          </p:cNvPr>
          <p:cNvSpPr txBox="1"/>
          <p:nvPr/>
        </p:nvSpPr>
        <p:spPr>
          <a:xfrm>
            <a:off x="1748827" y="1825227"/>
            <a:ext cx="360996" cy="369332"/>
          </a:xfrm>
          <a:prstGeom prst="rect">
            <a:avLst/>
          </a:prstGeom>
          <a:noFill/>
        </p:spPr>
        <p:txBody>
          <a:bodyPr wrap="none" rtlCol="0">
            <a:spAutoFit/>
          </a:bodyPr>
          <a:lstStyle/>
          <a:p>
            <a:r>
              <a:rPr lang="en-US" altLang="zh-CN" dirty="0"/>
              <a:t>s</a:t>
            </a:r>
            <a:r>
              <a:rPr lang="en-US" altLang="zh-CN" baseline="-25000" dirty="0"/>
              <a:t>1</a:t>
            </a:r>
            <a:endParaRPr lang="zh-CN" altLang="en-US" baseline="-25000" dirty="0"/>
          </a:p>
        </p:txBody>
      </p:sp>
      <p:sp>
        <p:nvSpPr>
          <p:cNvPr id="42" name="TextBox 212">
            <a:extLst>
              <a:ext uri="{FF2B5EF4-FFF2-40B4-BE49-F238E27FC236}">
                <a16:creationId xmlns:a16="http://schemas.microsoft.com/office/drawing/2014/main" id="{FC08727C-E8C1-45AA-9CA9-CEF44A4133E6}"/>
              </a:ext>
            </a:extLst>
          </p:cNvPr>
          <p:cNvSpPr txBox="1"/>
          <p:nvPr/>
        </p:nvSpPr>
        <p:spPr>
          <a:xfrm>
            <a:off x="4634880" y="1862563"/>
            <a:ext cx="360996" cy="369332"/>
          </a:xfrm>
          <a:prstGeom prst="rect">
            <a:avLst/>
          </a:prstGeom>
          <a:noFill/>
        </p:spPr>
        <p:txBody>
          <a:bodyPr wrap="none" rtlCol="0">
            <a:spAutoFit/>
          </a:bodyPr>
          <a:lstStyle/>
          <a:p>
            <a:r>
              <a:rPr lang="en-US" altLang="zh-CN" dirty="0"/>
              <a:t>s</a:t>
            </a:r>
            <a:r>
              <a:rPr lang="en-US" altLang="zh-CN" baseline="-25000" dirty="0"/>
              <a:t>5</a:t>
            </a:r>
            <a:endParaRPr lang="zh-CN" altLang="en-US" baseline="-25000" dirty="0"/>
          </a:p>
        </p:txBody>
      </p:sp>
      <p:sp>
        <p:nvSpPr>
          <p:cNvPr id="43" name="Oval 8">
            <a:extLst>
              <a:ext uri="{FF2B5EF4-FFF2-40B4-BE49-F238E27FC236}">
                <a16:creationId xmlns:a16="http://schemas.microsoft.com/office/drawing/2014/main" id="{334F40D7-D32F-43E8-A549-DEFE6F847FD0}"/>
              </a:ext>
            </a:extLst>
          </p:cNvPr>
          <p:cNvSpPr>
            <a:spLocks noChangeArrowheads="1"/>
          </p:cNvSpPr>
          <p:nvPr/>
        </p:nvSpPr>
        <p:spPr bwMode="auto">
          <a:xfrm>
            <a:off x="7381817" y="1825209"/>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4" name="Oval 9">
            <a:extLst>
              <a:ext uri="{FF2B5EF4-FFF2-40B4-BE49-F238E27FC236}">
                <a16:creationId xmlns:a16="http://schemas.microsoft.com/office/drawing/2014/main" id="{6668823B-F6A4-4EAA-948E-F5FBF1D471D3}"/>
              </a:ext>
            </a:extLst>
          </p:cNvPr>
          <p:cNvSpPr>
            <a:spLocks noChangeAspect="1" noChangeArrowheads="1"/>
          </p:cNvSpPr>
          <p:nvPr/>
        </p:nvSpPr>
        <p:spPr bwMode="auto">
          <a:xfrm>
            <a:off x="7493581" y="1466597"/>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5" name="Line 11">
            <a:extLst>
              <a:ext uri="{FF2B5EF4-FFF2-40B4-BE49-F238E27FC236}">
                <a16:creationId xmlns:a16="http://schemas.microsoft.com/office/drawing/2014/main" id="{AA3595EE-35E3-4C4B-9F44-7EEC33158310}"/>
              </a:ext>
            </a:extLst>
          </p:cNvPr>
          <p:cNvSpPr>
            <a:spLocks noChangeShapeType="1"/>
          </p:cNvSpPr>
          <p:nvPr/>
        </p:nvSpPr>
        <p:spPr bwMode="auto">
          <a:xfrm flipV="1">
            <a:off x="7722733" y="1610613"/>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6" name="Oval 8">
            <a:extLst>
              <a:ext uri="{FF2B5EF4-FFF2-40B4-BE49-F238E27FC236}">
                <a16:creationId xmlns:a16="http://schemas.microsoft.com/office/drawing/2014/main" id="{C50BE54C-3DD4-4E0E-9103-9BF30F0322D3}"/>
              </a:ext>
            </a:extLst>
          </p:cNvPr>
          <p:cNvSpPr>
            <a:spLocks noChangeArrowheads="1"/>
          </p:cNvSpPr>
          <p:nvPr/>
        </p:nvSpPr>
        <p:spPr bwMode="auto">
          <a:xfrm>
            <a:off x="8101897" y="183514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7" name="Oval 9">
            <a:extLst>
              <a:ext uri="{FF2B5EF4-FFF2-40B4-BE49-F238E27FC236}">
                <a16:creationId xmlns:a16="http://schemas.microsoft.com/office/drawing/2014/main" id="{9B0D41F8-7599-4BE5-A925-E8B4E4518816}"/>
              </a:ext>
            </a:extLst>
          </p:cNvPr>
          <p:cNvSpPr>
            <a:spLocks noChangeAspect="1" noChangeArrowheads="1"/>
          </p:cNvSpPr>
          <p:nvPr/>
        </p:nvSpPr>
        <p:spPr bwMode="auto">
          <a:xfrm>
            <a:off x="8204699" y="1476496"/>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8" name="Line 11">
            <a:extLst>
              <a:ext uri="{FF2B5EF4-FFF2-40B4-BE49-F238E27FC236}">
                <a16:creationId xmlns:a16="http://schemas.microsoft.com/office/drawing/2014/main" id="{E9D68A5A-7F95-4A8B-AE97-8B5EF2EC518E}"/>
              </a:ext>
            </a:extLst>
          </p:cNvPr>
          <p:cNvSpPr>
            <a:spLocks noChangeShapeType="1"/>
          </p:cNvSpPr>
          <p:nvPr/>
        </p:nvSpPr>
        <p:spPr bwMode="auto">
          <a:xfrm flipV="1">
            <a:off x="8443790" y="1620512"/>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9" name="Oval 8">
            <a:extLst>
              <a:ext uri="{FF2B5EF4-FFF2-40B4-BE49-F238E27FC236}">
                <a16:creationId xmlns:a16="http://schemas.microsoft.com/office/drawing/2014/main" id="{C0DDFAC2-672E-438D-A856-415E08854506}"/>
              </a:ext>
            </a:extLst>
          </p:cNvPr>
          <p:cNvSpPr>
            <a:spLocks noChangeArrowheads="1"/>
          </p:cNvSpPr>
          <p:nvPr/>
        </p:nvSpPr>
        <p:spPr bwMode="auto">
          <a:xfrm>
            <a:off x="8822025" y="183514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0" name="Oval 9">
            <a:extLst>
              <a:ext uri="{FF2B5EF4-FFF2-40B4-BE49-F238E27FC236}">
                <a16:creationId xmlns:a16="http://schemas.microsoft.com/office/drawing/2014/main" id="{22896827-D657-421E-9E58-BAE08E803294}"/>
              </a:ext>
            </a:extLst>
          </p:cNvPr>
          <p:cNvSpPr>
            <a:spLocks noChangeAspect="1" noChangeArrowheads="1"/>
          </p:cNvSpPr>
          <p:nvPr/>
        </p:nvSpPr>
        <p:spPr bwMode="auto">
          <a:xfrm>
            <a:off x="8932987" y="1479451"/>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1" name="Line 11">
            <a:extLst>
              <a:ext uri="{FF2B5EF4-FFF2-40B4-BE49-F238E27FC236}">
                <a16:creationId xmlns:a16="http://schemas.microsoft.com/office/drawing/2014/main" id="{9FB15357-F407-4E11-AB5D-29A5C2510290}"/>
              </a:ext>
            </a:extLst>
          </p:cNvPr>
          <p:cNvSpPr>
            <a:spLocks noChangeShapeType="1"/>
          </p:cNvSpPr>
          <p:nvPr/>
        </p:nvSpPr>
        <p:spPr bwMode="auto">
          <a:xfrm flipV="1">
            <a:off x="9172078" y="1623467"/>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2" name="Oval 8">
            <a:extLst>
              <a:ext uri="{FF2B5EF4-FFF2-40B4-BE49-F238E27FC236}">
                <a16:creationId xmlns:a16="http://schemas.microsoft.com/office/drawing/2014/main" id="{21D868A8-679F-4956-8B20-99C2FA1794B2}"/>
              </a:ext>
            </a:extLst>
          </p:cNvPr>
          <p:cNvSpPr>
            <a:spLocks noChangeArrowheads="1"/>
          </p:cNvSpPr>
          <p:nvPr/>
        </p:nvSpPr>
        <p:spPr bwMode="auto">
          <a:xfrm>
            <a:off x="9542105" y="1864965"/>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3" name="Oval 8">
            <a:extLst>
              <a:ext uri="{FF2B5EF4-FFF2-40B4-BE49-F238E27FC236}">
                <a16:creationId xmlns:a16="http://schemas.microsoft.com/office/drawing/2014/main" id="{FC6EBFDA-8A21-4C32-AC38-9C2821E18D72}"/>
              </a:ext>
            </a:extLst>
          </p:cNvPr>
          <p:cNvSpPr>
            <a:spLocks noChangeArrowheads="1"/>
          </p:cNvSpPr>
          <p:nvPr/>
        </p:nvSpPr>
        <p:spPr bwMode="auto">
          <a:xfrm>
            <a:off x="6661737" y="1825257"/>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4" name="Line 10">
            <a:extLst>
              <a:ext uri="{FF2B5EF4-FFF2-40B4-BE49-F238E27FC236}">
                <a16:creationId xmlns:a16="http://schemas.microsoft.com/office/drawing/2014/main" id="{AC6FB580-0CC4-4615-8274-B74FA3CCB5BA}"/>
              </a:ext>
            </a:extLst>
          </p:cNvPr>
          <p:cNvSpPr>
            <a:spLocks noChangeShapeType="1"/>
          </p:cNvSpPr>
          <p:nvPr/>
        </p:nvSpPr>
        <p:spPr bwMode="auto">
          <a:xfrm>
            <a:off x="7093785" y="2044896"/>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5" name="Line 10">
            <a:extLst>
              <a:ext uri="{FF2B5EF4-FFF2-40B4-BE49-F238E27FC236}">
                <a16:creationId xmlns:a16="http://schemas.microsoft.com/office/drawing/2014/main" id="{A48F528E-51BA-4EBE-A5ED-354E511034F3}"/>
              </a:ext>
            </a:extLst>
          </p:cNvPr>
          <p:cNvSpPr>
            <a:spLocks noChangeShapeType="1"/>
          </p:cNvSpPr>
          <p:nvPr/>
        </p:nvSpPr>
        <p:spPr bwMode="auto">
          <a:xfrm>
            <a:off x="7813865" y="2041233"/>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6" name="Line 10">
            <a:extLst>
              <a:ext uri="{FF2B5EF4-FFF2-40B4-BE49-F238E27FC236}">
                <a16:creationId xmlns:a16="http://schemas.microsoft.com/office/drawing/2014/main" id="{FD0E3B20-CFA7-43CE-8E4E-2837076EB1B4}"/>
              </a:ext>
            </a:extLst>
          </p:cNvPr>
          <p:cNvSpPr>
            <a:spLocks noChangeShapeType="1"/>
          </p:cNvSpPr>
          <p:nvPr/>
        </p:nvSpPr>
        <p:spPr bwMode="auto">
          <a:xfrm>
            <a:off x="8533945" y="2064774"/>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7" name="Line 10">
            <a:extLst>
              <a:ext uri="{FF2B5EF4-FFF2-40B4-BE49-F238E27FC236}">
                <a16:creationId xmlns:a16="http://schemas.microsoft.com/office/drawing/2014/main" id="{016590E4-4AF2-4676-9517-042E5617527B}"/>
              </a:ext>
            </a:extLst>
          </p:cNvPr>
          <p:cNvSpPr>
            <a:spLocks noChangeShapeType="1"/>
          </p:cNvSpPr>
          <p:nvPr/>
        </p:nvSpPr>
        <p:spPr bwMode="auto">
          <a:xfrm>
            <a:off x="9254057" y="2071050"/>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8" name="TextBox 228">
            <a:extLst>
              <a:ext uri="{FF2B5EF4-FFF2-40B4-BE49-F238E27FC236}">
                <a16:creationId xmlns:a16="http://schemas.microsoft.com/office/drawing/2014/main" id="{FBA25558-1020-46D6-9CDA-0CDD645CCA7B}"/>
              </a:ext>
            </a:extLst>
          </p:cNvPr>
          <p:cNvSpPr txBox="1"/>
          <p:nvPr/>
        </p:nvSpPr>
        <p:spPr>
          <a:xfrm>
            <a:off x="7390027" y="1820031"/>
            <a:ext cx="360996" cy="369332"/>
          </a:xfrm>
          <a:prstGeom prst="rect">
            <a:avLst/>
          </a:prstGeom>
          <a:noFill/>
        </p:spPr>
        <p:txBody>
          <a:bodyPr wrap="none" rtlCol="0">
            <a:spAutoFit/>
          </a:bodyPr>
          <a:lstStyle/>
          <a:p>
            <a:r>
              <a:rPr lang="en-US" altLang="zh-CN" dirty="0"/>
              <a:t>s</a:t>
            </a:r>
            <a:r>
              <a:rPr lang="en-US" altLang="zh-CN" baseline="-25000" dirty="0"/>
              <a:t>2</a:t>
            </a:r>
            <a:endParaRPr lang="zh-CN" altLang="en-US" baseline="-25000" dirty="0"/>
          </a:p>
        </p:txBody>
      </p:sp>
      <p:sp>
        <p:nvSpPr>
          <p:cNvPr id="59" name="TextBox 229">
            <a:extLst>
              <a:ext uri="{FF2B5EF4-FFF2-40B4-BE49-F238E27FC236}">
                <a16:creationId xmlns:a16="http://schemas.microsoft.com/office/drawing/2014/main" id="{2A432BDE-195A-4F07-BFE4-4693508B6BBF}"/>
              </a:ext>
            </a:extLst>
          </p:cNvPr>
          <p:cNvSpPr txBox="1"/>
          <p:nvPr/>
        </p:nvSpPr>
        <p:spPr>
          <a:xfrm>
            <a:off x="8123163" y="1830664"/>
            <a:ext cx="360996" cy="369332"/>
          </a:xfrm>
          <a:prstGeom prst="rect">
            <a:avLst/>
          </a:prstGeom>
          <a:noFill/>
        </p:spPr>
        <p:txBody>
          <a:bodyPr wrap="none" rtlCol="0">
            <a:spAutoFit/>
          </a:bodyPr>
          <a:lstStyle/>
          <a:p>
            <a:r>
              <a:rPr lang="en-US" altLang="zh-CN" dirty="0"/>
              <a:t>s</a:t>
            </a:r>
            <a:r>
              <a:rPr lang="en-US" altLang="zh-CN" baseline="-25000" dirty="0"/>
              <a:t>3</a:t>
            </a:r>
            <a:endParaRPr lang="zh-CN" altLang="en-US" baseline="-25000" dirty="0"/>
          </a:p>
        </p:txBody>
      </p:sp>
      <p:sp>
        <p:nvSpPr>
          <p:cNvPr id="60" name="TextBox 230">
            <a:extLst>
              <a:ext uri="{FF2B5EF4-FFF2-40B4-BE49-F238E27FC236}">
                <a16:creationId xmlns:a16="http://schemas.microsoft.com/office/drawing/2014/main" id="{D2182110-376D-45B9-AC85-68B3CAED5388}"/>
              </a:ext>
            </a:extLst>
          </p:cNvPr>
          <p:cNvSpPr txBox="1"/>
          <p:nvPr/>
        </p:nvSpPr>
        <p:spPr>
          <a:xfrm>
            <a:off x="8846541" y="1841297"/>
            <a:ext cx="360996" cy="369332"/>
          </a:xfrm>
          <a:prstGeom prst="rect">
            <a:avLst/>
          </a:prstGeom>
          <a:noFill/>
        </p:spPr>
        <p:txBody>
          <a:bodyPr wrap="none" rtlCol="0">
            <a:spAutoFit/>
          </a:bodyPr>
          <a:lstStyle/>
          <a:p>
            <a:r>
              <a:rPr lang="en-US" altLang="zh-CN" dirty="0"/>
              <a:t>s</a:t>
            </a:r>
            <a:r>
              <a:rPr lang="en-US" altLang="zh-CN" baseline="-25000" dirty="0"/>
              <a:t>4</a:t>
            </a:r>
            <a:endParaRPr lang="zh-CN" altLang="en-US" baseline="-25000" dirty="0"/>
          </a:p>
        </p:txBody>
      </p:sp>
      <p:sp>
        <p:nvSpPr>
          <p:cNvPr id="61" name="TextBox 231">
            <a:extLst>
              <a:ext uri="{FF2B5EF4-FFF2-40B4-BE49-F238E27FC236}">
                <a16:creationId xmlns:a16="http://schemas.microsoft.com/office/drawing/2014/main" id="{49FCD287-5CEF-4822-AF8A-C4E7B8ADD3E5}"/>
              </a:ext>
            </a:extLst>
          </p:cNvPr>
          <p:cNvSpPr txBox="1"/>
          <p:nvPr/>
        </p:nvSpPr>
        <p:spPr>
          <a:xfrm>
            <a:off x="6672370" y="1841297"/>
            <a:ext cx="360996" cy="369332"/>
          </a:xfrm>
          <a:prstGeom prst="rect">
            <a:avLst/>
          </a:prstGeom>
          <a:noFill/>
        </p:spPr>
        <p:txBody>
          <a:bodyPr wrap="none" rtlCol="0">
            <a:spAutoFit/>
          </a:bodyPr>
          <a:lstStyle/>
          <a:p>
            <a:r>
              <a:rPr lang="en-US" altLang="zh-CN" dirty="0"/>
              <a:t>s</a:t>
            </a:r>
            <a:r>
              <a:rPr lang="en-US" altLang="zh-CN" baseline="-25000" dirty="0"/>
              <a:t>1</a:t>
            </a:r>
            <a:endParaRPr lang="zh-CN" altLang="en-US" baseline="-25000" dirty="0"/>
          </a:p>
        </p:txBody>
      </p:sp>
      <p:sp>
        <p:nvSpPr>
          <p:cNvPr id="62" name="TextBox 232">
            <a:extLst>
              <a:ext uri="{FF2B5EF4-FFF2-40B4-BE49-F238E27FC236}">
                <a16:creationId xmlns:a16="http://schemas.microsoft.com/office/drawing/2014/main" id="{9E4172A4-CB05-45A5-ABEF-BD0640242E7C}"/>
              </a:ext>
            </a:extLst>
          </p:cNvPr>
          <p:cNvSpPr txBox="1"/>
          <p:nvPr/>
        </p:nvSpPr>
        <p:spPr>
          <a:xfrm>
            <a:off x="9563222" y="1862563"/>
            <a:ext cx="360996" cy="369332"/>
          </a:xfrm>
          <a:prstGeom prst="rect">
            <a:avLst/>
          </a:prstGeom>
          <a:noFill/>
        </p:spPr>
        <p:txBody>
          <a:bodyPr wrap="none" rtlCol="0">
            <a:spAutoFit/>
          </a:bodyPr>
          <a:lstStyle/>
          <a:p>
            <a:r>
              <a:rPr lang="en-US" altLang="zh-CN" dirty="0"/>
              <a:t>s</a:t>
            </a:r>
            <a:r>
              <a:rPr lang="en-US" altLang="zh-CN" baseline="-25000" dirty="0"/>
              <a:t>5</a:t>
            </a:r>
            <a:endParaRPr lang="zh-CN" altLang="en-US" baseline="-25000" dirty="0"/>
          </a:p>
        </p:txBody>
      </p:sp>
      <p:cxnSp>
        <p:nvCxnSpPr>
          <p:cNvPr id="63" name="直接连接符 62">
            <a:extLst>
              <a:ext uri="{FF2B5EF4-FFF2-40B4-BE49-F238E27FC236}">
                <a16:creationId xmlns:a16="http://schemas.microsoft.com/office/drawing/2014/main" id="{AA83CBD9-B02A-4036-812D-6792E091B7AA}"/>
              </a:ext>
            </a:extLst>
          </p:cNvPr>
          <p:cNvCxnSpPr/>
          <p:nvPr/>
        </p:nvCxnSpPr>
        <p:spPr>
          <a:xfrm>
            <a:off x="5188927" y="2080965"/>
            <a:ext cx="1372479"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3988D09F-C56F-4BE1-AD87-D844AAAC5D86}"/>
              </a:ext>
            </a:extLst>
          </p:cNvPr>
          <p:cNvCxnSpPr>
            <a:cxnSpLocks/>
            <a:stCxn id="23" idx="4"/>
            <a:endCxn id="161" idx="6"/>
          </p:cNvCxnSpPr>
          <p:nvPr/>
        </p:nvCxnSpPr>
        <p:spPr>
          <a:xfrm>
            <a:off x="2672649" y="2257209"/>
            <a:ext cx="736799" cy="286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B0C240E7-84ED-4EFB-9E7C-050321BD58A6}"/>
              </a:ext>
            </a:extLst>
          </p:cNvPr>
          <p:cNvCxnSpPr>
            <a:cxnSpLocks/>
            <a:stCxn id="26" idx="4"/>
            <a:endCxn id="162" idx="5"/>
          </p:cNvCxnSpPr>
          <p:nvPr/>
        </p:nvCxnSpPr>
        <p:spPr>
          <a:xfrm>
            <a:off x="3392729" y="2267148"/>
            <a:ext cx="545653" cy="3129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B3C2D548-4753-42DA-91C2-BE3C71156E18}"/>
              </a:ext>
            </a:extLst>
          </p:cNvPr>
          <p:cNvCxnSpPr>
            <a:cxnSpLocks/>
            <a:stCxn id="168" idx="6"/>
            <a:endCxn id="49" idx="4"/>
          </p:cNvCxnSpPr>
          <p:nvPr/>
        </p:nvCxnSpPr>
        <p:spPr>
          <a:xfrm flipV="1">
            <a:off x="8239940" y="2267148"/>
            <a:ext cx="798085" cy="27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F65457B-38C6-4678-BA72-ED064A42E87A}"/>
              </a:ext>
            </a:extLst>
          </p:cNvPr>
          <p:cNvCxnSpPr>
            <a:cxnSpLocks/>
            <a:stCxn id="167" idx="6"/>
            <a:endCxn id="46" idx="4"/>
          </p:cNvCxnSpPr>
          <p:nvPr/>
        </p:nvCxnSpPr>
        <p:spPr>
          <a:xfrm flipV="1">
            <a:off x="7801308" y="2267148"/>
            <a:ext cx="516589" cy="273245"/>
          </a:xfrm>
          <a:prstGeom prst="line">
            <a:avLst/>
          </a:prstGeom>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4F3F4C26-C9C3-48AF-84A1-4F30D293659A}"/>
              </a:ext>
            </a:extLst>
          </p:cNvPr>
          <p:cNvSpPr txBox="1"/>
          <p:nvPr/>
        </p:nvSpPr>
        <p:spPr>
          <a:xfrm>
            <a:off x="1826568" y="1476496"/>
            <a:ext cx="471604" cy="369332"/>
          </a:xfrm>
          <a:prstGeom prst="rect">
            <a:avLst/>
          </a:prstGeom>
          <a:noFill/>
        </p:spPr>
        <p:txBody>
          <a:bodyPr wrap="none" rtlCol="0">
            <a:spAutoFit/>
          </a:bodyPr>
          <a:lstStyle/>
          <a:p>
            <a:r>
              <a:rPr lang="en-US" altLang="zh-CN" dirty="0"/>
              <a:t>“a”</a:t>
            </a:r>
            <a:endParaRPr lang="zh-CN" altLang="en-US" dirty="0"/>
          </a:p>
        </p:txBody>
      </p:sp>
      <p:sp>
        <p:nvSpPr>
          <p:cNvPr id="69" name="文本框 68">
            <a:extLst>
              <a:ext uri="{FF2B5EF4-FFF2-40B4-BE49-F238E27FC236}">
                <a16:creationId xmlns:a16="http://schemas.microsoft.com/office/drawing/2014/main" id="{9EFA3847-A305-4F92-8D43-F21BA5C68AEC}"/>
              </a:ext>
            </a:extLst>
          </p:cNvPr>
          <p:cNvSpPr txBox="1"/>
          <p:nvPr/>
        </p:nvSpPr>
        <p:spPr>
          <a:xfrm>
            <a:off x="6815046" y="1482598"/>
            <a:ext cx="481222" cy="369332"/>
          </a:xfrm>
          <a:prstGeom prst="rect">
            <a:avLst/>
          </a:prstGeom>
          <a:noFill/>
        </p:spPr>
        <p:txBody>
          <a:bodyPr wrap="none" rtlCol="0">
            <a:spAutoFit/>
          </a:bodyPr>
          <a:lstStyle/>
          <a:p>
            <a:r>
              <a:rPr lang="en-US" altLang="zh-CN" dirty="0"/>
              <a:t>“o”</a:t>
            </a:r>
            <a:endParaRPr lang="zh-CN" altLang="en-US" dirty="0"/>
          </a:p>
        </p:txBody>
      </p:sp>
      <p:grpSp>
        <p:nvGrpSpPr>
          <p:cNvPr id="70" name="组合 69">
            <a:extLst>
              <a:ext uri="{FF2B5EF4-FFF2-40B4-BE49-F238E27FC236}">
                <a16:creationId xmlns:a16="http://schemas.microsoft.com/office/drawing/2014/main" id="{C9B8E02D-9CBF-4490-8D89-5C5C4B88D2B0}"/>
              </a:ext>
            </a:extLst>
          </p:cNvPr>
          <p:cNvGrpSpPr/>
          <p:nvPr/>
        </p:nvGrpSpPr>
        <p:grpSpPr>
          <a:xfrm>
            <a:off x="3285785" y="2540393"/>
            <a:ext cx="5077817" cy="2724119"/>
            <a:chOff x="2601128" y="4177112"/>
            <a:chExt cx="4309467" cy="2287648"/>
          </a:xfrm>
        </p:grpSpPr>
        <p:grpSp>
          <p:nvGrpSpPr>
            <p:cNvPr id="71" name="组合 70">
              <a:extLst>
                <a:ext uri="{FF2B5EF4-FFF2-40B4-BE49-F238E27FC236}">
                  <a16:creationId xmlns:a16="http://schemas.microsoft.com/office/drawing/2014/main" id="{C6EFBE87-9909-4023-A2D9-F66A4C839214}"/>
                </a:ext>
              </a:extLst>
            </p:cNvPr>
            <p:cNvGrpSpPr>
              <a:grpSpLocks noChangeAspect="1"/>
            </p:cNvGrpSpPr>
            <p:nvPr/>
          </p:nvGrpSpPr>
          <p:grpSpPr>
            <a:xfrm>
              <a:off x="2601128" y="4177112"/>
              <a:ext cx="4309467" cy="2287648"/>
              <a:chOff x="2752232" y="4509119"/>
              <a:chExt cx="3695981" cy="1961984"/>
            </a:xfrm>
          </p:grpSpPr>
          <p:sp>
            <p:nvSpPr>
              <p:cNvPr id="79" name="椭圆 78">
                <a:extLst>
                  <a:ext uri="{FF2B5EF4-FFF2-40B4-BE49-F238E27FC236}">
                    <a16:creationId xmlns:a16="http://schemas.microsoft.com/office/drawing/2014/main" id="{51414B65-11EC-4D40-B3B0-65CDEA6CAD8F}"/>
                  </a:ext>
                </a:extLst>
              </p:cNvPr>
              <p:cNvSpPr/>
              <p:nvPr/>
            </p:nvSpPr>
            <p:spPr>
              <a:xfrm rot="16200000">
                <a:off x="4033395" y="6290644"/>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D1C5BF0-56E9-4B38-9306-F2663835DD8B}"/>
                  </a:ext>
                </a:extLst>
              </p:cNvPr>
              <p:cNvSpPr/>
              <p:nvPr/>
            </p:nvSpPr>
            <p:spPr>
              <a:xfrm rot="16200000">
                <a:off x="4354743" y="6290644"/>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49A1DB8B-A777-4DB4-8196-D77BF262E4F4}"/>
                  </a:ext>
                </a:extLst>
              </p:cNvPr>
              <p:cNvSpPr/>
              <p:nvPr/>
            </p:nvSpPr>
            <p:spPr>
              <a:xfrm rot="16200000">
                <a:off x="4674009" y="6290644"/>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1F094D07-D896-4472-8D22-388AFD08D705}"/>
                  </a:ext>
                </a:extLst>
              </p:cNvPr>
              <p:cNvSpPr/>
              <p:nvPr/>
            </p:nvSpPr>
            <p:spPr>
              <a:xfrm rot="16200000">
                <a:off x="4993275" y="6291083"/>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5FBF8BBF-E02A-4435-B802-BA9C94B236F5}"/>
                  </a:ext>
                </a:extLst>
              </p:cNvPr>
              <p:cNvSpPr/>
              <p:nvPr/>
            </p:nvSpPr>
            <p:spPr>
              <a:xfrm rot="16200000">
                <a:off x="3838747" y="569765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C7B4E6EE-AD7E-45C0-A938-5C5E2BB6628A}"/>
                  </a:ext>
                </a:extLst>
              </p:cNvPr>
              <p:cNvSpPr/>
              <p:nvPr/>
            </p:nvSpPr>
            <p:spPr>
              <a:xfrm rot="16200000">
                <a:off x="4160095" y="569765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27D7C614-77B4-4F31-9BB6-B8D21155F236}"/>
                  </a:ext>
                </a:extLst>
              </p:cNvPr>
              <p:cNvSpPr/>
              <p:nvPr/>
            </p:nvSpPr>
            <p:spPr>
              <a:xfrm rot="16200000">
                <a:off x="4479361" y="569765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C10D1179-8639-42AB-ACC9-FB8B31776E8F}"/>
                  </a:ext>
                </a:extLst>
              </p:cNvPr>
              <p:cNvSpPr/>
              <p:nvPr/>
            </p:nvSpPr>
            <p:spPr>
              <a:xfrm rot="16200000">
                <a:off x="4798627" y="5698098"/>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691983F6-1012-4F45-A196-92FAA1FDA287}"/>
                  </a:ext>
                </a:extLst>
              </p:cNvPr>
              <p:cNvSpPr/>
              <p:nvPr/>
            </p:nvSpPr>
            <p:spPr>
              <a:xfrm rot="16200000">
                <a:off x="5117893" y="5698098"/>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155EFC7-A0A9-4EA6-8316-B3A8E8C6E7F0}"/>
                  </a:ext>
                </a:extLst>
              </p:cNvPr>
              <p:cNvSpPr/>
              <p:nvPr/>
            </p:nvSpPr>
            <p:spPr>
              <a:xfrm rot="16200000">
                <a:off x="3846086" y="510339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D1BBA9D5-45F5-4AAF-B065-CC44337444FD}"/>
                  </a:ext>
                </a:extLst>
              </p:cNvPr>
              <p:cNvSpPr/>
              <p:nvPr/>
            </p:nvSpPr>
            <p:spPr>
              <a:xfrm rot="16200000">
                <a:off x="4167434" y="510339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FBA356E9-5D2E-4FB4-A718-67C9234FCAB6}"/>
                  </a:ext>
                </a:extLst>
              </p:cNvPr>
              <p:cNvSpPr/>
              <p:nvPr/>
            </p:nvSpPr>
            <p:spPr>
              <a:xfrm rot="16200000">
                <a:off x="4486700" y="510339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8F0C9657-9DB6-4C11-9138-392F9416EEA1}"/>
                  </a:ext>
                </a:extLst>
              </p:cNvPr>
              <p:cNvSpPr/>
              <p:nvPr/>
            </p:nvSpPr>
            <p:spPr>
              <a:xfrm rot="16200000">
                <a:off x="4805966" y="510382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6995BB57-8AD8-4829-858D-7EAC4C8693D4}"/>
                  </a:ext>
                </a:extLst>
              </p:cNvPr>
              <p:cNvSpPr/>
              <p:nvPr/>
            </p:nvSpPr>
            <p:spPr>
              <a:xfrm rot="16200000">
                <a:off x="5125232" y="510382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411BA906-751A-422E-85B8-F48C5F658842}"/>
                  </a:ext>
                </a:extLst>
              </p:cNvPr>
              <p:cNvSpPr/>
              <p:nvPr/>
            </p:nvSpPr>
            <p:spPr>
              <a:xfrm rot="16200000">
                <a:off x="4026106" y="450912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C16B24D2-9B89-4307-BE85-464D1296A31B}"/>
                  </a:ext>
                </a:extLst>
              </p:cNvPr>
              <p:cNvSpPr/>
              <p:nvPr/>
            </p:nvSpPr>
            <p:spPr>
              <a:xfrm rot="16200000">
                <a:off x="4347454" y="450912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A8764F6F-611B-4294-AAF0-6DD824B7CF90}"/>
                  </a:ext>
                </a:extLst>
              </p:cNvPr>
              <p:cNvSpPr/>
              <p:nvPr/>
            </p:nvSpPr>
            <p:spPr>
              <a:xfrm rot="16200000">
                <a:off x="4666720" y="450912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EDC564F9-24E6-45BD-B3A2-8E6FB6867261}"/>
                  </a:ext>
                </a:extLst>
              </p:cNvPr>
              <p:cNvSpPr/>
              <p:nvPr/>
            </p:nvSpPr>
            <p:spPr>
              <a:xfrm rot="16200000">
                <a:off x="4985986" y="450955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97" name="直接箭头连接符 96">
                <a:extLst>
                  <a:ext uri="{FF2B5EF4-FFF2-40B4-BE49-F238E27FC236}">
                    <a16:creationId xmlns:a16="http://schemas.microsoft.com/office/drawing/2014/main" id="{B97007F2-151F-4CE2-8846-72B357F75607}"/>
                  </a:ext>
                </a:extLst>
              </p:cNvPr>
              <p:cNvCxnSpPr>
                <a:cxnSpLocks/>
                <a:stCxn id="79" idx="6"/>
                <a:endCxn id="83" idx="2"/>
              </p:cNvCxnSpPr>
              <p:nvPr/>
            </p:nvCxnSpPr>
            <p:spPr>
              <a:xfrm rot="16200000" flipV="1">
                <a:off x="3819599" y="5986838"/>
                <a:ext cx="412965" cy="194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56823861-4D73-4358-8455-C1DC111A341A}"/>
                  </a:ext>
                </a:extLst>
              </p:cNvPr>
              <p:cNvCxnSpPr>
                <a:cxnSpLocks/>
                <a:stCxn id="79" idx="6"/>
                <a:endCxn id="84" idx="2"/>
              </p:cNvCxnSpPr>
              <p:nvPr/>
            </p:nvCxnSpPr>
            <p:spPr>
              <a:xfrm rot="16200000">
                <a:off x="3980273" y="6020812"/>
                <a:ext cx="412965" cy="12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B9B1D29E-176A-4BF3-A881-80224BDC5848}"/>
                  </a:ext>
                </a:extLst>
              </p:cNvPr>
              <p:cNvCxnSpPr>
                <a:cxnSpLocks/>
                <a:stCxn id="80" idx="6"/>
                <a:endCxn id="84" idx="2"/>
              </p:cNvCxnSpPr>
              <p:nvPr/>
            </p:nvCxnSpPr>
            <p:spPr>
              <a:xfrm rot="16200000" flipV="1">
                <a:off x="4140946" y="5986838"/>
                <a:ext cx="412965" cy="194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FA54366E-D38C-4855-8C72-38F868984E64}"/>
                  </a:ext>
                </a:extLst>
              </p:cNvPr>
              <p:cNvCxnSpPr>
                <a:cxnSpLocks/>
                <a:stCxn id="80" idx="6"/>
                <a:endCxn id="85" idx="2"/>
              </p:cNvCxnSpPr>
              <p:nvPr/>
            </p:nvCxnSpPr>
            <p:spPr>
              <a:xfrm rot="16200000">
                <a:off x="4300579" y="6021853"/>
                <a:ext cx="412965" cy="12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900A30AA-5BFB-495F-A4CD-D5DC1B03FC2D}"/>
                  </a:ext>
                </a:extLst>
              </p:cNvPr>
              <p:cNvCxnSpPr>
                <a:cxnSpLocks/>
                <a:stCxn id="80" idx="6"/>
                <a:endCxn id="86" idx="2"/>
              </p:cNvCxnSpPr>
              <p:nvPr/>
            </p:nvCxnSpPr>
            <p:spPr>
              <a:xfrm rot="16200000">
                <a:off x="4460432" y="5862439"/>
                <a:ext cx="412526" cy="443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4B1EA20F-9957-4776-9C66-3D77F3B68632}"/>
                  </a:ext>
                </a:extLst>
              </p:cNvPr>
              <p:cNvCxnSpPr>
                <a:cxnSpLocks/>
                <a:stCxn id="80" idx="6"/>
                <a:endCxn id="87" idx="2"/>
              </p:cNvCxnSpPr>
              <p:nvPr/>
            </p:nvCxnSpPr>
            <p:spPr>
              <a:xfrm rot="16200000">
                <a:off x="4620065" y="5702806"/>
                <a:ext cx="412526" cy="763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50BBE7A3-597C-4AD2-9C74-EA98BA8C2604}"/>
                  </a:ext>
                </a:extLst>
              </p:cNvPr>
              <p:cNvCxnSpPr>
                <a:cxnSpLocks/>
                <a:stCxn id="81" idx="6"/>
                <a:endCxn id="85" idx="2"/>
              </p:cNvCxnSpPr>
              <p:nvPr/>
            </p:nvCxnSpPr>
            <p:spPr>
              <a:xfrm rot="16200000" flipV="1">
                <a:off x="4460212" y="5986838"/>
                <a:ext cx="412965" cy="194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C21682B6-2781-4C64-82F5-E0CBB1E8095B}"/>
                  </a:ext>
                </a:extLst>
              </p:cNvPr>
              <p:cNvCxnSpPr>
                <a:cxnSpLocks/>
                <a:stCxn id="81" idx="6"/>
                <a:endCxn id="86" idx="2"/>
              </p:cNvCxnSpPr>
              <p:nvPr/>
            </p:nvCxnSpPr>
            <p:spPr>
              <a:xfrm rot="16200000">
                <a:off x="4620065" y="6022072"/>
                <a:ext cx="412526" cy="12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2C8A99E4-6726-4A77-8278-036BEB499456}"/>
                  </a:ext>
                </a:extLst>
              </p:cNvPr>
              <p:cNvCxnSpPr>
                <a:cxnSpLocks/>
                <a:stCxn id="81" idx="6"/>
                <a:endCxn id="87" idx="2"/>
              </p:cNvCxnSpPr>
              <p:nvPr/>
            </p:nvCxnSpPr>
            <p:spPr>
              <a:xfrm rot="16200000">
                <a:off x="4779698" y="5862439"/>
                <a:ext cx="412526" cy="443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1DEBF127-C699-42DD-9D88-68DEC39B2359}"/>
                  </a:ext>
                </a:extLst>
              </p:cNvPr>
              <p:cNvCxnSpPr>
                <a:cxnSpLocks/>
                <a:stCxn id="82" idx="6"/>
                <a:endCxn id="86" idx="2"/>
              </p:cNvCxnSpPr>
              <p:nvPr/>
            </p:nvCxnSpPr>
            <p:spPr>
              <a:xfrm rot="16200000" flipV="1">
                <a:off x="4779479" y="5987277"/>
                <a:ext cx="412965" cy="194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19ACA1C9-EA56-4166-AC04-74D1B1513E54}"/>
                  </a:ext>
                </a:extLst>
              </p:cNvPr>
              <p:cNvCxnSpPr>
                <a:cxnSpLocks/>
                <a:stCxn id="82" idx="6"/>
                <a:endCxn id="87" idx="2"/>
              </p:cNvCxnSpPr>
              <p:nvPr/>
            </p:nvCxnSpPr>
            <p:spPr>
              <a:xfrm rot="16200000">
                <a:off x="4939112" y="6022292"/>
                <a:ext cx="412965" cy="12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9156394C-18F8-4E83-94F9-25EB40D4A8EA}"/>
                  </a:ext>
                </a:extLst>
              </p:cNvPr>
              <p:cNvCxnSpPr>
                <a:cxnSpLocks/>
                <a:stCxn id="82" idx="6"/>
                <a:endCxn id="84" idx="2"/>
              </p:cNvCxnSpPr>
              <p:nvPr/>
            </p:nvCxnSpPr>
            <p:spPr>
              <a:xfrm rot="16200000" flipV="1">
                <a:off x="4459993" y="5667791"/>
                <a:ext cx="413404" cy="833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8FF78456-1995-4C33-9219-EC3B5D141108}"/>
                  </a:ext>
                </a:extLst>
              </p:cNvPr>
              <p:cNvCxnSpPr>
                <a:cxnSpLocks/>
                <a:stCxn id="82" idx="6"/>
                <a:endCxn id="85" idx="2"/>
              </p:cNvCxnSpPr>
              <p:nvPr/>
            </p:nvCxnSpPr>
            <p:spPr>
              <a:xfrm rot="16200000" flipV="1">
                <a:off x="4619626" y="5827424"/>
                <a:ext cx="413404" cy="513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2F039473-A510-43D7-AA96-1578700CD621}"/>
                  </a:ext>
                </a:extLst>
              </p:cNvPr>
              <p:cNvCxnSpPr>
                <a:cxnSpLocks/>
                <a:stCxn id="82" idx="6"/>
                <a:endCxn id="83" idx="2"/>
              </p:cNvCxnSpPr>
              <p:nvPr/>
            </p:nvCxnSpPr>
            <p:spPr>
              <a:xfrm flipH="1" flipV="1">
                <a:off x="3928757" y="5877679"/>
                <a:ext cx="1154528" cy="413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504ECD8D-2BDD-4614-A7DD-491332B70FBF}"/>
                  </a:ext>
                </a:extLst>
              </p:cNvPr>
              <p:cNvCxnSpPr>
                <a:cxnSpLocks/>
                <a:stCxn id="79" idx="6"/>
                <a:endCxn id="85" idx="2"/>
              </p:cNvCxnSpPr>
              <p:nvPr/>
            </p:nvCxnSpPr>
            <p:spPr>
              <a:xfrm rot="16200000">
                <a:off x="4139906" y="5861179"/>
                <a:ext cx="412965" cy="445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CCCF91E4-0156-4AF9-B75B-D4FB7D3AFE80}"/>
                  </a:ext>
                </a:extLst>
              </p:cNvPr>
              <p:cNvCxnSpPr>
                <a:cxnSpLocks/>
                <a:stCxn id="79" idx="6"/>
                <a:endCxn id="87" idx="2"/>
              </p:cNvCxnSpPr>
              <p:nvPr/>
            </p:nvCxnSpPr>
            <p:spPr>
              <a:xfrm rot="16200000">
                <a:off x="4459391" y="5542132"/>
                <a:ext cx="412526" cy="1084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D063E772-AB58-4D61-8940-CC9CE1C9CC90}"/>
                  </a:ext>
                </a:extLst>
              </p:cNvPr>
              <p:cNvCxnSpPr>
                <a:cxnSpLocks/>
                <a:stCxn id="81" idx="6"/>
                <a:endCxn id="83" idx="2"/>
              </p:cNvCxnSpPr>
              <p:nvPr/>
            </p:nvCxnSpPr>
            <p:spPr>
              <a:xfrm rot="16200000" flipV="1">
                <a:off x="4139906" y="5666531"/>
                <a:ext cx="412965" cy="835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0B887680-5D5D-4C7D-91EC-114E640B2EAC}"/>
                  </a:ext>
                </a:extLst>
              </p:cNvPr>
              <p:cNvCxnSpPr>
                <a:cxnSpLocks/>
                <a:stCxn id="80" idx="6"/>
                <a:endCxn id="83" idx="2"/>
              </p:cNvCxnSpPr>
              <p:nvPr/>
            </p:nvCxnSpPr>
            <p:spPr>
              <a:xfrm rot="16200000" flipV="1">
                <a:off x="3980273" y="5826164"/>
                <a:ext cx="412965" cy="515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E496BC2C-494A-4432-A00B-DF82CFD3C51F}"/>
                  </a:ext>
                </a:extLst>
              </p:cNvPr>
              <p:cNvCxnSpPr>
                <a:cxnSpLocks/>
                <a:stCxn id="83" idx="6"/>
                <a:endCxn id="88" idx="2"/>
              </p:cNvCxnSpPr>
              <p:nvPr/>
            </p:nvCxnSpPr>
            <p:spPr>
              <a:xfrm rot="16200000">
                <a:off x="3725302" y="5486865"/>
                <a:ext cx="414250" cy="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10161498-CADA-49A2-8F1F-F0323471F7A6}"/>
                  </a:ext>
                </a:extLst>
              </p:cNvPr>
              <p:cNvCxnSpPr>
                <a:cxnSpLocks/>
                <a:stCxn id="83" idx="6"/>
                <a:endCxn id="89" idx="2"/>
              </p:cNvCxnSpPr>
              <p:nvPr/>
            </p:nvCxnSpPr>
            <p:spPr>
              <a:xfrm rot="16200000">
                <a:off x="3885976" y="5326191"/>
                <a:ext cx="414250" cy="328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A43947EA-0921-46E3-BA13-141B9F575649}"/>
                  </a:ext>
                </a:extLst>
              </p:cNvPr>
              <p:cNvCxnSpPr>
                <a:cxnSpLocks/>
                <a:stCxn id="83" idx="6"/>
                <a:endCxn id="90" idx="2"/>
              </p:cNvCxnSpPr>
              <p:nvPr/>
            </p:nvCxnSpPr>
            <p:spPr>
              <a:xfrm rot="16200000">
                <a:off x="4045609" y="5166558"/>
                <a:ext cx="414250" cy="647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0714B1AE-21F3-440B-96E6-0DEFBA25B2B3}"/>
                  </a:ext>
                </a:extLst>
              </p:cNvPr>
              <p:cNvCxnSpPr>
                <a:cxnSpLocks/>
                <a:stCxn id="83" idx="6"/>
                <a:endCxn id="91" idx="2"/>
              </p:cNvCxnSpPr>
              <p:nvPr/>
            </p:nvCxnSpPr>
            <p:spPr>
              <a:xfrm rot="16200000">
                <a:off x="4205461" y="5007145"/>
                <a:ext cx="413811" cy="967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D158064-77FE-46A4-B2D1-ABEB663140C0}"/>
                  </a:ext>
                </a:extLst>
              </p:cNvPr>
              <p:cNvCxnSpPr>
                <a:cxnSpLocks/>
                <a:stCxn id="83" idx="6"/>
                <a:endCxn id="92" idx="2"/>
              </p:cNvCxnSpPr>
              <p:nvPr/>
            </p:nvCxnSpPr>
            <p:spPr>
              <a:xfrm rot="16200000">
                <a:off x="4365094" y="4847512"/>
                <a:ext cx="413811" cy="1286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9B14B1F4-68AF-488A-9AD9-EF8BD6A79711}"/>
                  </a:ext>
                </a:extLst>
              </p:cNvPr>
              <p:cNvCxnSpPr>
                <a:cxnSpLocks/>
                <a:stCxn id="84" idx="6"/>
                <a:endCxn id="88" idx="2"/>
              </p:cNvCxnSpPr>
              <p:nvPr/>
            </p:nvCxnSpPr>
            <p:spPr>
              <a:xfrm rot="16200000" flipV="1">
                <a:off x="3885976" y="5333530"/>
                <a:ext cx="414250" cy="314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62F66C22-CC4C-472D-BA24-CD7A33E06089}"/>
                  </a:ext>
                </a:extLst>
              </p:cNvPr>
              <p:cNvCxnSpPr>
                <a:cxnSpLocks/>
                <a:stCxn id="84" idx="6"/>
                <a:endCxn id="89" idx="2"/>
              </p:cNvCxnSpPr>
              <p:nvPr/>
            </p:nvCxnSpPr>
            <p:spPr>
              <a:xfrm rot="16200000">
                <a:off x="4046649" y="5486865"/>
                <a:ext cx="414250" cy="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62AB8F88-0BEF-4A09-A28E-F174C6DF7BDB}"/>
                  </a:ext>
                </a:extLst>
              </p:cNvPr>
              <p:cNvCxnSpPr>
                <a:cxnSpLocks/>
                <a:stCxn id="84" idx="6"/>
                <a:endCxn id="90" idx="2"/>
              </p:cNvCxnSpPr>
              <p:nvPr/>
            </p:nvCxnSpPr>
            <p:spPr>
              <a:xfrm rot="16200000">
                <a:off x="4206282" y="5327232"/>
                <a:ext cx="414250" cy="326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0792F346-771B-4C0A-AB20-AC1B9CEE00F7}"/>
                  </a:ext>
                </a:extLst>
              </p:cNvPr>
              <p:cNvCxnSpPr>
                <a:cxnSpLocks/>
                <a:stCxn id="84" idx="6"/>
                <a:endCxn id="91" idx="2"/>
              </p:cNvCxnSpPr>
              <p:nvPr/>
            </p:nvCxnSpPr>
            <p:spPr>
              <a:xfrm rot="16200000">
                <a:off x="4366135" y="5167818"/>
                <a:ext cx="413811" cy="645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5CA991FB-7A2B-45C8-A443-A687F657755B}"/>
                  </a:ext>
                </a:extLst>
              </p:cNvPr>
              <p:cNvCxnSpPr>
                <a:cxnSpLocks/>
                <a:stCxn id="84" idx="6"/>
                <a:endCxn id="92" idx="2"/>
              </p:cNvCxnSpPr>
              <p:nvPr/>
            </p:nvCxnSpPr>
            <p:spPr>
              <a:xfrm rot="16200000">
                <a:off x="4525768" y="5008185"/>
                <a:ext cx="413811" cy="965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A51D9DF5-1C21-4AD7-9BA2-2799BDFD08E4}"/>
                  </a:ext>
                </a:extLst>
              </p:cNvPr>
              <p:cNvCxnSpPr>
                <a:cxnSpLocks/>
                <a:stCxn id="85" idx="6"/>
                <a:endCxn id="88" idx="2"/>
              </p:cNvCxnSpPr>
              <p:nvPr/>
            </p:nvCxnSpPr>
            <p:spPr>
              <a:xfrm rot="16200000" flipV="1">
                <a:off x="4045609" y="5173897"/>
                <a:ext cx="414250" cy="63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4361C502-FFFA-4247-BA31-359C4286B7C0}"/>
                  </a:ext>
                </a:extLst>
              </p:cNvPr>
              <p:cNvCxnSpPr>
                <a:cxnSpLocks/>
                <a:stCxn id="85" idx="6"/>
                <a:endCxn id="89" idx="2"/>
              </p:cNvCxnSpPr>
              <p:nvPr/>
            </p:nvCxnSpPr>
            <p:spPr>
              <a:xfrm rot="16200000" flipV="1">
                <a:off x="4206282" y="5334571"/>
                <a:ext cx="414250" cy="3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38D6F2C8-D7EF-4F0E-B378-48A6989304C6}"/>
                  </a:ext>
                </a:extLst>
              </p:cNvPr>
              <p:cNvCxnSpPr>
                <a:cxnSpLocks/>
                <a:stCxn id="85" idx="6"/>
                <a:endCxn id="90" idx="2"/>
              </p:cNvCxnSpPr>
              <p:nvPr/>
            </p:nvCxnSpPr>
            <p:spPr>
              <a:xfrm rot="16200000">
                <a:off x="4365915" y="5486865"/>
                <a:ext cx="414250" cy="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D9D98B29-C382-4478-91E1-80D8D8C02573}"/>
                  </a:ext>
                </a:extLst>
              </p:cNvPr>
              <p:cNvCxnSpPr>
                <a:cxnSpLocks/>
                <a:stCxn id="85" idx="6"/>
                <a:endCxn id="91" idx="2"/>
              </p:cNvCxnSpPr>
              <p:nvPr/>
            </p:nvCxnSpPr>
            <p:spPr>
              <a:xfrm rot="16200000">
                <a:off x="4525768" y="5327451"/>
                <a:ext cx="413811" cy="326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AE0E9EEE-00EA-4030-9BA6-755A55A196CE}"/>
                  </a:ext>
                </a:extLst>
              </p:cNvPr>
              <p:cNvCxnSpPr>
                <a:cxnSpLocks/>
                <a:stCxn id="85" idx="6"/>
                <a:endCxn id="92" idx="2"/>
              </p:cNvCxnSpPr>
              <p:nvPr/>
            </p:nvCxnSpPr>
            <p:spPr>
              <a:xfrm rot="16200000">
                <a:off x="4685401" y="5167818"/>
                <a:ext cx="413811" cy="645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CBE0CC4F-180C-4F58-9EEE-D763BB71C953}"/>
                  </a:ext>
                </a:extLst>
              </p:cNvPr>
              <p:cNvCxnSpPr>
                <a:cxnSpLocks/>
                <a:stCxn id="86" idx="6"/>
                <a:endCxn id="88" idx="2"/>
              </p:cNvCxnSpPr>
              <p:nvPr/>
            </p:nvCxnSpPr>
            <p:spPr>
              <a:xfrm rot="16200000" flipV="1">
                <a:off x="4205022" y="5014484"/>
                <a:ext cx="414689" cy="952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E673302E-1030-4093-B104-0E6854F02235}"/>
                  </a:ext>
                </a:extLst>
              </p:cNvPr>
              <p:cNvCxnSpPr>
                <a:cxnSpLocks/>
                <a:stCxn id="86" idx="6"/>
                <a:endCxn id="89" idx="2"/>
              </p:cNvCxnSpPr>
              <p:nvPr/>
            </p:nvCxnSpPr>
            <p:spPr>
              <a:xfrm rot="16200000" flipV="1">
                <a:off x="4365696" y="5175157"/>
                <a:ext cx="414689" cy="631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964774C8-96D4-41F5-9D61-E1CBBA6E3DB9}"/>
                  </a:ext>
                </a:extLst>
              </p:cNvPr>
              <p:cNvCxnSpPr>
                <a:cxnSpLocks/>
                <a:stCxn id="86" idx="6"/>
                <a:endCxn id="90" idx="2"/>
              </p:cNvCxnSpPr>
              <p:nvPr/>
            </p:nvCxnSpPr>
            <p:spPr>
              <a:xfrm rot="16200000" flipV="1">
                <a:off x="4525329" y="5334790"/>
                <a:ext cx="414689" cy="3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1D55E3A7-D322-42A4-8158-87EB52B788F7}"/>
                  </a:ext>
                </a:extLst>
              </p:cNvPr>
              <p:cNvCxnSpPr>
                <a:cxnSpLocks/>
                <a:stCxn id="86" idx="6"/>
                <a:endCxn id="91" idx="2"/>
              </p:cNvCxnSpPr>
              <p:nvPr/>
            </p:nvCxnSpPr>
            <p:spPr>
              <a:xfrm rot="16200000">
                <a:off x="4685182" y="5487304"/>
                <a:ext cx="414250" cy="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86DEA831-F242-43E6-9ED4-C0133203B442}"/>
                  </a:ext>
                </a:extLst>
              </p:cNvPr>
              <p:cNvCxnSpPr>
                <a:cxnSpLocks/>
                <a:stCxn id="86" idx="6"/>
                <a:endCxn id="92" idx="2"/>
              </p:cNvCxnSpPr>
              <p:nvPr/>
            </p:nvCxnSpPr>
            <p:spPr>
              <a:xfrm rot="16200000">
                <a:off x="4844815" y="5327671"/>
                <a:ext cx="414250" cy="326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5547E120-AC84-4C2F-B50E-9627015F1A53}"/>
                  </a:ext>
                </a:extLst>
              </p:cNvPr>
              <p:cNvCxnSpPr>
                <a:cxnSpLocks/>
                <a:stCxn id="87" idx="6"/>
                <a:endCxn id="90" idx="2"/>
              </p:cNvCxnSpPr>
              <p:nvPr/>
            </p:nvCxnSpPr>
            <p:spPr>
              <a:xfrm rot="16200000" flipV="1">
                <a:off x="4684962" y="5175157"/>
                <a:ext cx="414689" cy="631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4ED70643-73FA-492E-AF59-D6EE4320BEB4}"/>
                  </a:ext>
                </a:extLst>
              </p:cNvPr>
              <p:cNvCxnSpPr>
                <a:cxnSpLocks/>
                <a:stCxn id="87" idx="6"/>
                <a:endCxn id="91" idx="2"/>
              </p:cNvCxnSpPr>
              <p:nvPr/>
            </p:nvCxnSpPr>
            <p:spPr>
              <a:xfrm rot="16200000" flipV="1">
                <a:off x="4844815" y="5335010"/>
                <a:ext cx="414250" cy="3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25B92D2B-907D-486E-8488-DBC0B013DD29}"/>
                  </a:ext>
                </a:extLst>
              </p:cNvPr>
              <p:cNvCxnSpPr>
                <a:cxnSpLocks/>
                <a:stCxn id="87" idx="6"/>
                <a:endCxn id="92" idx="2"/>
              </p:cNvCxnSpPr>
              <p:nvPr/>
            </p:nvCxnSpPr>
            <p:spPr>
              <a:xfrm rot="16200000">
                <a:off x="5004448" y="5487304"/>
                <a:ext cx="414250" cy="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BEF91DA5-6836-4D00-B4DF-F1C0624F9C52}"/>
                  </a:ext>
                </a:extLst>
              </p:cNvPr>
              <p:cNvCxnSpPr>
                <a:cxnSpLocks/>
                <a:stCxn id="87" idx="6"/>
                <a:endCxn id="88" idx="2"/>
              </p:cNvCxnSpPr>
              <p:nvPr/>
            </p:nvCxnSpPr>
            <p:spPr>
              <a:xfrm rot="16200000" flipV="1">
                <a:off x="4364655" y="4854851"/>
                <a:ext cx="414689" cy="1271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A8637418-8ED4-47D5-A9F6-EFAF2B2ACDB2}"/>
                  </a:ext>
                </a:extLst>
              </p:cNvPr>
              <p:cNvCxnSpPr>
                <a:cxnSpLocks/>
                <a:stCxn id="88" idx="6"/>
                <a:endCxn id="93" idx="2"/>
              </p:cNvCxnSpPr>
              <p:nvPr/>
            </p:nvCxnSpPr>
            <p:spPr>
              <a:xfrm rot="16200000">
                <a:off x="3818981" y="4806255"/>
                <a:ext cx="414250" cy="18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C4402FA0-2132-498B-AB40-EDF85C2057E0}"/>
                  </a:ext>
                </a:extLst>
              </p:cNvPr>
              <p:cNvCxnSpPr>
                <a:cxnSpLocks/>
                <a:stCxn id="88" idx="6"/>
                <a:endCxn id="94" idx="2"/>
              </p:cNvCxnSpPr>
              <p:nvPr/>
            </p:nvCxnSpPr>
            <p:spPr>
              <a:xfrm rot="16200000">
                <a:off x="3979655" y="4645581"/>
                <a:ext cx="414250" cy="501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9FD91B02-86C0-4F7A-98FD-AE07A86814C4}"/>
                  </a:ext>
                </a:extLst>
              </p:cNvPr>
              <p:cNvCxnSpPr>
                <a:cxnSpLocks/>
                <a:stCxn id="88" idx="6"/>
                <a:endCxn id="95" idx="2"/>
              </p:cNvCxnSpPr>
              <p:nvPr/>
            </p:nvCxnSpPr>
            <p:spPr>
              <a:xfrm rot="16200000">
                <a:off x="4139288" y="4485948"/>
                <a:ext cx="414250" cy="82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5406D8D8-6EF7-41BB-BBB1-5B1949F31C5E}"/>
                  </a:ext>
                </a:extLst>
              </p:cNvPr>
              <p:cNvCxnSpPr>
                <a:cxnSpLocks/>
                <a:stCxn id="88" idx="6"/>
                <a:endCxn id="96" idx="2"/>
              </p:cNvCxnSpPr>
              <p:nvPr/>
            </p:nvCxnSpPr>
            <p:spPr>
              <a:xfrm rot="16200000">
                <a:off x="4299141" y="4326534"/>
                <a:ext cx="413811" cy="1139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5F2F1BA6-DF9C-4F92-976B-072C177D423A}"/>
                  </a:ext>
                </a:extLst>
              </p:cNvPr>
              <p:cNvCxnSpPr>
                <a:cxnSpLocks/>
                <a:stCxn id="89" idx="6"/>
                <a:endCxn id="93" idx="2"/>
              </p:cNvCxnSpPr>
              <p:nvPr/>
            </p:nvCxnSpPr>
            <p:spPr>
              <a:xfrm rot="16200000" flipV="1">
                <a:off x="3979655" y="4825601"/>
                <a:ext cx="414250" cy="14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760F1AF1-6323-4D16-B561-1DB94B3C5012}"/>
                  </a:ext>
                </a:extLst>
              </p:cNvPr>
              <p:cNvCxnSpPr>
                <a:cxnSpLocks/>
                <a:stCxn id="89" idx="6"/>
                <a:endCxn id="94" idx="2"/>
              </p:cNvCxnSpPr>
              <p:nvPr/>
            </p:nvCxnSpPr>
            <p:spPr>
              <a:xfrm rot="16200000">
                <a:off x="4140329" y="4806255"/>
                <a:ext cx="414250" cy="18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76E23FC8-EA3D-47FC-9849-7F79A7643ED6}"/>
                  </a:ext>
                </a:extLst>
              </p:cNvPr>
              <p:cNvCxnSpPr>
                <a:cxnSpLocks/>
                <a:stCxn id="89" idx="6"/>
                <a:endCxn id="95" idx="2"/>
              </p:cNvCxnSpPr>
              <p:nvPr/>
            </p:nvCxnSpPr>
            <p:spPr>
              <a:xfrm rot="16200000">
                <a:off x="4299962" y="4646622"/>
                <a:ext cx="414250" cy="499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884F345-0CFE-4A9D-9A21-2402BC764215}"/>
                  </a:ext>
                </a:extLst>
              </p:cNvPr>
              <p:cNvCxnSpPr>
                <a:cxnSpLocks/>
                <a:stCxn id="89" idx="6"/>
                <a:endCxn id="96" idx="2"/>
              </p:cNvCxnSpPr>
              <p:nvPr/>
            </p:nvCxnSpPr>
            <p:spPr>
              <a:xfrm rot="16200000">
                <a:off x="4459814" y="4487208"/>
                <a:ext cx="413811" cy="818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a:extLst>
                  <a:ext uri="{FF2B5EF4-FFF2-40B4-BE49-F238E27FC236}">
                    <a16:creationId xmlns:a16="http://schemas.microsoft.com/office/drawing/2014/main" id="{1188919E-E209-45A0-811F-75C022827D4D}"/>
                  </a:ext>
                </a:extLst>
              </p:cNvPr>
              <p:cNvCxnSpPr>
                <a:cxnSpLocks/>
                <a:stCxn id="90" idx="6"/>
                <a:endCxn id="93" idx="2"/>
              </p:cNvCxnSpPr>
              <p:nvPr/>
            </p:nvCxnSpPr>
            <p:spPr>
              <a:xfrm rot="16200000" flipV="1">
                <a:off x="4139288" y="4665968"/>
                <a:ext cx="414250" cy="460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0BECC42D-5FFF-4B6E-8D1E-74F4D23E0E8E}"/>
                  </a:ext>
                </a:extLst>
              </p:cNvPr>
              <p:cNvCxnSpPr>
                <a:cxnSpLocks/>
                <a:stCxn id="90" idx="6"/>
                <a:endCxn id="94" idx="2"/>
              </p:cNvCxnSpPr>
              <p:nvPr/>
            </p:nvCxnSpPr>
            <p:spPr>
              <a:xfrm rot="16200000" flipV="1">
                <a:off x="4299962" y="4826642"/>
                <a:ext cx="414250" cy="139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197BDC56-844C-41B2-B29C-8E31B5FA6C61}"/>
                  </a:ext>
                </a:extLst>
              </p:cNvPr>
              <p:cNvCxnSpPr>
                <a:cxnSpLocks/>
                <a:stCxn id="90" idx="6"/>
                <a:endCxn id="95" idx="2"/>
              </p:cNvCxnSpPr>
              <p:nvPr/>
            </p:nvCxnSpPr>
            <p:spPr>
              <a:xfrm rot="16200000">
                <a:off x="4459595" y="4806255"/>
                <a:ext cx="414250" cy="18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985CFA38-1BF3-4071-AC3D-6372C96C7A2B}"/>
                  </a:ext>
                </a:extLst>
              </p:cNvPr>
              <p:cNvCxnSpPr>
                <a:cxnSpLocks/>
                <a:stCxn id="90" idx="6"/>
                <a:endCxn id="96" idx="2"/>
              </p:cNvCxnSpPr>
              <p:nvPr/>
            </p:nvCxnSpPr>
            <p:spPr>
              <a:xfrm rot="16200000">
                <a:off x="4619448" y="4646841"/>
                <a:ext cx="413811" cy="499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607D2EA7-AF98-4FDF-BE0C-3B088CFA95E7}"/>
                  </a:ext>
                </a:extLst>
              </p:cNvPr>
              <p:cNvCxnSpPr>
                <a:cxnSpLocks/>
                <a:stCxn id="91" idx="6"/>
                <a:endCxn id="93" idx="2"/>
              </p:cNvCxnSpPr>
              <p:nvPr/>
            </p:nvCxnSpPr>
            <p:spPr>
              <a:xfrm rot="16200000" flipV="1">
                <a:off x="4298702" y="4506554"/>
                <a:ext cx="414689" cy="77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BF17D84C-AB48-41A3-808A-15176C506462}"/>
                  </a:ext>
                </a:extLst>
              </p:cNvPr>
              <p:cNvCxnSpPr>
                <a:cxnSpLocks/>
                <a:stCxn id="91" idx="6"/>
                <a:endCxn id="94" idx="2"/>
              </p:cNvCxnSpPr>
              <p:nvPr/>
            </p:nvCxnSpPr>
            <p:spPr>
              <a:xfrm rot="16200000" flipV="1">
                <a:off x="4459375" y="4667228"/>
                <a:ext cx="414689" cy="458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4E3ED5F1-00AE-4374-94A9-8340D504EB51}"/>
                  </a:ext>
                </a:extLst>
              </p:cNvPr>
              <p:cNvCxnSpPr>
                <a:cxnSpLocks/>
                <a:stCxn id="91" idx="6"/>
                <a:endCxn id="95" idx="2"/>
              </p:cNvCxnSpPr>
              <p:nvPr/>
            </p:nvCxnSpPr>
            <p:spPr>
              <a:xfrm rot="16200000" flipV="1">
                <a:off x="4619009" y="4826861"/>
                <a:ext cx="414689" cy="139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2612D3AA-162D-429B-B534-1CB5F6773C7A}"/>
                  </a:ext>
                </a:extLst>
              </p:cNvPr>
              <p:cNvCxnSpPr>
                <a:cxnSpLocks/>
                <a:stCxn id="91" idx="6"/>
                <a:endCxn id="96" idx="2"/>
              </p:cNvCxnSpPr>
              <p:nvPr/>
            </p:nvCxnSpPr>
            <p:spPr>
              <a:xfrm rot="16200000">
                <a:off x="4778861" y="4806694"/>
                <a:ext cx="414250" cy="18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a:extLst>
                  <a:ext uri="{FF2B5EF4-FFF2-40B4-BE49-F238E27FC236}">
                    <a16:creationId xmlns:a16="http://schemas.microsoft.com/office/drawing/2014/main" id="{DEA3F2C1-5A08-4425-AA8B-C558A1CB06D3}"/>
                  </a:ext>
                </a:extLst>
              </p:cNvPr>
              <p:cNvCxnSpPr>
                <a:cxnSpLocks/>
                <a:stCxn id="92" idx="6"/>
              </p:cNvCxnSpPr>
              <p:nvPr/>
            </p:nvCxnSpPr>
            <p:spPr>
              <a:xfrm rot="16200000" flipV="1">
                <a:off x="4488988" y="4377574"/>
                <a:ext cx="397361" cy="1055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E8FBFD28-FA4D-4EA1-9A48-DA30CF1EB679}"/>
                  </a:ext>
                </a:extLst>
              </p:cNvPr>
              <p:cNvCxnSpPr>
                <a:cxnSpLocks/>
                <a:stCxn id="92" idx="6"/>
              </p:cNvCxnSpPr>
              <p:nvPr/>
            </p:nvCxnSpPr>
            <p:spPr>
              <a:xfrm rot="16200000" flipV="1">
                <a:off x="4648621" y="4537207"/>
                <a:ext cx="397361" cy="73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a:extLst>
                  <a:ext uri="{FF2B5EF4-FFF2-40B4-BE49-F238E27FC236}">
                    <a16:creationId xmlns:a16="http://schemas.microsoft.com/office/drawing/2014/main" id="{D7C38C59-B7A6-4432-9E4E-407EA2C8D7FD}"/>
                  </a:ext>
                </a:extLst>
              </p:cNvPr>
              <p:cNvCxnSpPr>
                <a:cxnSpLocks/>
                <a:stCxn id="92" idx="6"/>
                <a:endCxn id="95" idx="2"/>
              </p:cNvCxnSpPr>
              <p:nvPr/>
            </p:nvCxnSpPr>
            <p:spPr>
              <a:xfrm rot="16200000" flipV="1">
                <a:off x="4778642" y="4667228"/>
                <a:ext cx="414689" cy="458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745EF0A1-DDC8-4998-9085-9FF88ADC5353}"/>
                  </a:ext>
                </a:extLst>
              </p:cNvPr>
              <p:cNvCxnSpPr>
                <a:cxnSpLocks/>
                <a:stCxn id="92" idx="6"/>
                <a:endCxn id="96" idx="2"/>
              </p:cNvCxnSpPr>
              <p:nvPr/>
            </p:nvCxnSpPr>
            <p:spPr>
              <a:xfrm rot="16200000" flipV="1">
                <a:off x="4938494" y="4827081"/>
                <a:ext cx="414250" cy="139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37E8E3D8-F3D1-45FE-9EDE-5BB4325D22D9}"/>
                  </a:ext>
                </a:extLst>
              </p:cNvPr>
              <p:cNvCxnSpPr>
                <a:cxnSpLocks/>
                <a:stCxn id="79" idx="6"/>
                <a:endCxn id="86" idx="2"/>
              </p:cNvCxnSpPr>
              <p:nvPr/>
            </p:nvCxnSpPr>
            <p:spPr>
              <a:xfrm rot="16200000">
                <a:off x="4299758" y="5701765"/>
                <a:ext cx="412526" cy="765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F7976AAB-3D9A-4D2A-AA9E-60C452EF8180}"/>
                  </a:ext>
                </a:extLst>
              </p:cNvPr>
              <p:cNvCxnSpPr>
                <a:cxnSpLocks/>
                <a:stCxn id="87" idx="6"/>
                <a:endCxn id="89" idx="2"/>
              </p:cNvCxnSpPr>
              <p:nvPr/>
            </p:nvCxnSpPr>
            <p:spPr>
              <a:xfrm rot="16200000" flipV="1">
                <a:off x="4525329" y="5015524"/>
                <a:ext cx="414689" cy="950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1" name="椭圆 160">
                <a:extLst>
                  <a:ext uri="{FF2B5EF4-FFF2-40B4-BE49-F238E27FC236}">
                    <a16:creationId xmlns:a16="http://schemas.microsoft.com/office/drawing/2014/main" id="{D232BB03-3EFD-4B15-9210-8F4C8B1826B3}"/>
                  </a:ext>
                </a:extLst>
              </p:cNvPr>
              <p:cNvSpPr/>
              <p:nvPr/>
            </p:nvSpPr>
            <p:spPr>
              <a:xfrm rot="16200000">
                <a:off x="2752232" y="4511317"/>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2AC4F356-E229-402E-A15F-0650BEEBEF8B}"/>
                  </a:ext>
                </a:extLst>
              </p:cNvPr>
              <p:cNvSpPr/>
              <p:nvPr/>
            </p:nvSpPr>
            <p:spPr>
              <a:xfrm rot="16200000">
                <a:off x="3073580" y="4511317"/>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3AAEFC6D-F6A2-41FB-9917-D94966F6BDEC}"/>
                  </a:ext>
                </a:extLst>
              </p:cNvPr>
              <p:cNvSpPr/>
              <p:nvPr/>
            </p:nvSpPr>
            <p:spPr>
              <a:xfrm rot="16200000">
                <a:off x="3392846" y="4511317"/>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665874D7-DC21-4FC0-B2F4-E31C9815CC95}"/>
                  </a:ext>
                </a:extLst>
              </p:cNvPr>
              <p:cNvSpPr/>
              <p:nvPr/>
            </p:nvSpPr>
            <p:spPr>
              <a:xfrm rot="16200000">
                <a:off x="3712112" y="4511756"/>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EE263900-6BFA-4B21-9EB0-28F75D78441B}"/>
                  </a:ext>
                </a:extLst>
              </p:cNvPr>
              <p:cNvSpPr/>
              <p:nvPr/>
            </p:nvSpPr>
            <p:spPr>
              <a:xfrm rot="16200000">
                <a:off x="5308313" y="450911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26A4D2AD-CCE6-45EB-8386-FDA6A75B7E56}"/>
                  </a:ext>
                </a:extLst>
              </p:cNvPr>
              <p:cNvSpPr/>
              <p:nvPr/>
            </p:nvSpPr>
            <p:spPr>
              <a:xfrm rot="16200000">
                <a:off x="5629661" y="450911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E19CA6D7-DD8E-489F-A37E-24FF877B0E0C}"/>
                  </a:ext>
                </a:extLst>
              </p:cNvPr>
              <p:cNvSpPr/>
              <p:nvPr/>
            </p:nvSpPr>
            <p:spPr>
              <a:xfrm rot="16200000">
                <a:off x="5948927" y="450911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C76A5DAB-137B-462B-8C93-3A86217C39B8}"/>
                  </a:ext>
                </a:extLst>
              </p:cNvPr>
              <p:cNvSpPr/>
              <p:nvPr/>
            </p:nvSpPr>
            <p:spPr>
              <a:xfrm rot="16200000">
                <a:off x="6268193" y="4509558"/>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169" name="直接箭头连接符 168">
                <a:extLst>
                  <a:ext uri="{FF2B5EF4-FFF2-40B4-BE49-F238E27FC236}">
                    <a16:creationId xmlns:a16="http://schemas.microsoft.com/office/drawing/2014/main" id="{843B79D5-851B-4B8F-9F08-2F75338F8FF4}"/>
                  </a:ext>
                </a:extLst>
              </p:cNvPr>
              <p:cNvCxnSpPr>
                <a:stCxn id="88" idx="6"/>
                <a:endCxn id="161" idx="2"/>
              </p:cNvCxnSpPr>
              <p:nvPr/>
            </p:nvCxnSpPr>
            <p:spPr>
              <a:xfrm flipH="1" flipV="1">
                <a:off x="2842242" y="4691337"/>
                <a:ext cx="1093854" cy="412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D70D734D-B7AE-4518-B916-47C4AF79D274}"/>
                  </a:ext>
                </a:extLst>
              </p:cNvPr>
              <p:cNvCxnSpPr>
                <a:stCxn id="88" idx="6"/>
                <a:endCxn id="162" idx="2"/>
              </p:cNvCxnSpPr>
              <p:nvPr/>
            </p:nvCxnSpPr>
            <p:spPr>
              <a:xfrm flipH="1" flipV="1">
                <a:off x="3163590" y="4691337"/>
                <a:ext cx="772506" cy="412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72" name="直接箭头连接符 71">
              <a:extLst>
                <a:ext uri="{FF2B5EF4-FFF2-40B4-BE49-F238E27FC236}">
                  <a16:creationId xmlns:a16="http://schemas.microsoft.com/office/drawing/2014/main" id="{5E57073A-5FBA-4EB2-BBF8-258BB821C824}"/>
                </a:ext>
              </a:extLst>
            </p:cNvPr>
            <p:cNvCxnSpPr>
              <a:stCxn id="88" idx="6"/>
              <a:endCxn id="163" idx="2"/>
            </p:cNvCxnSpPr>
            <p:nvPr/>
          </p:nvCxnSpPr>
          <p:spPr>
            <a:xfrm flipH="1" flipV="1">
              <a:off x="3453027" y="4389576"/>
              <a:ext cx="528472" cy="480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D5BFDF44-D656-45B2-A4CD-F87E7EE5FAA5}"/>
                </a:ext>
              </a:extLst>
            </p:cNvPr>
            <p:cNvCxnSpPr>
              <a:stCxn id="88" idx="6"/>
              <a:endCxn id="164" idx="2"/>
            </p:cNvCxnSpPr>
            <p:nvPr/>
          </p:nvCxnSpPr>
          <p:spPr>
            <a:xfrm flipH="1" flipV="1">
              <a:off x="3825287" y="4390088"/>
              <a:ext cx="156212" cy="479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A75F02F0-9A9F-4BB4-8B44-ACC2423237C0}"/>
                </a:ext>
              </a:extLst>
            </p:cNvPr>
            <p:cNvCxnSpPr>
              <a:stCxn id="92" idx="6"/>
              <a:endCxn id="165" idx="2"/>
            </p:cNvCxnSpPr>
            <p:nvPr/>
          </p:nvCxnSpPr>
          <p:spPr>
            <a:xfrm flipV="1">
              <a:off x="5472967" y="4387013"/>
              <a:ext cx="213470" cy="483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C9ECD3BB-766C-420B-B582-4F96422F0104}"/>
                </a:ext>
              </a:extLst>
            </p:cNvPr>
            <p:cNvCxnSpPr>
              <a:stCxn id="92" idx="6"/>
              <a:endCxn id="166" idx="2"/>
            </p:cNvCxnSpPr>
            <p:nvPr/>
          </p:nvCxnSpPr>
          <p:spPr>
            <a:xfrm flipV="1">
              <a:off x="5472967" y="4387013"/>
              <a:ext cx="588158" cy="483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030AADAB-5287-4BB4-A347-3D310AE9C348}"/>
                </a:ext>
              </a:extLst>
            </p:cNvPr>
            <p:cNvCxnSpPr>
              <a:stCxn id="92" idx="6"/>
              <a:endCxn id="167" idx="2"/>
            </p:cNvCxnSpPr>
            <p:nvPr/>
          </p:nvCxnSpPr>
          <p:spPr>
            <a:xfrm flipV="1">
              <a:off x="5472967" y="4387013"/>
              <a:ext cx="960418" cy="483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EB22A5C8-8703-4F5E-91D4-052CDA594837}"/>
                </a:ext>
              </a:extLst>
            </p:cNvPr>
            <p:cNvCxnSpPr>
              <a:stCxn id="92" idx="6"/>
              <a:endCxn id="168" idx="2"/>
            </p:cNvCxnSpPr>
            <p:nvPr/>
          </p:nvCxnSpPr>
          <p:spPr>
            <a:xfrm flipV="1">
              <a:off x="5472967" y="4387525"/>
              <a:ext cx="1332678" cy="483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921EF8CD-88B3-4B51-AD85-6A22E1FABB4A}"/>
                </a:ext>
              </a:extLst>
            </p:cNvPr>
            <p:cNvCxnSpPr>
              <a:cxnSpLocks/>
              <a:stCxn id="88" idx="6"/>
              <a:endCxn id="165" idx="2"/>
            </p:cNvCxnSpPr>
            <p:nvPr/>
          </p:nvCxnSpPr>
          <p:spPr>
            <a:xfrm flipV="1">
              <a:off x="3981499" y="4387013"/>
              <a:ext cx="1704938" cy="483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71" name="直接箭头连接符 170">
            <a:extLst>
              <a:ext uri="{FF2B5EF4-FFF2-40B4-BE49-F238E27FC236}">
                <a16:creationId xmlns:a16="http://schemas.microsoft.com/office/drawing/2014/main" id="{5D9122B4-CA5F-424F-9D0A-12D199AAA13D}"/>
              </a:ext>
            </a:extLst>
          </p:cNvPr>
          <p:cNvCxnSpPr>
            <a:cxnSpLocks/>
            <a:stCxn id="89" idx="6"/>
            <a:endCxn id="166" idx="2"/>
          </p:cNvCxnSpPr>
          <p:nvPr/>
        </p:nvCxnSpPr>
        <p:spPr>
          <a:xfrm flipV="1">
            <a:off x="5353759" y="2790342"/>
            <a:ext cx="2008918" cy="57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a:extLst>
              <a:ext uri="{FF2B5EF4-FFF2-40B4-BE49-F238E27FC236}">
                <a16:creationId xmlns:a16="http://schemas.microsoft.com/office/drawing/2014/main" id="{24085A7F-0D1E-4DE7-AD3B-7AE4064DF099}"/>
              </a:ext>
            </a:extLst>
          </p:cNvPr>
          <p:cNvCxnSpPr>
            <a:stCxn id="89" idx="6"/>
            <a:endCxn id="167" idx="2"/>
          </p:cNvCxnSpPr>
          <p:nvPr/>
        </p:nvCxnSpPr>
        <p:spPr>
          <a:xfrm flipV="1">
            <a:off x="5353759" y="2790342"/>
            <a:ext cx="2447549" cy="57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a:extLst>
              <a:ext uri="{FF2B5EF4-FFF2-40B4-BE49-F238E27FC236}">
                <a16:creationId xmlns:a16="http://schemas.microsoft.com/office/drawing/2014/main" id="{4E867A83-3BE4-42B7-8197-21BFB7E24578}"/>
              </a:ext>
            </a:extLst>
          </p:cNvPr>
          <p:cNvCxnSpPr>
            <a:stCxn id="89" idx="6"/>
            <a:endCxn id="168" idx="2"/>
          </p:cNvCxnSpPr>
          <p:nvPr/>
        </p:nvCxnSpPr>
        <p:spPr>
          <a:xfrm flipV="1">
            <a:off x="5353759" y="2790952"/>
            <a:ext cx="2886181" cy="574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BC08F2C0-C190-49F7-B742-12A53998D8A0}"/>
              </a:ext>
            </a:extLst>
          </p:cNvPr>
          <p:cNvCxnSpPr>
            <a:stCxn id="90" idx="6"/>
            <a:endCxn id="161" idx="2"/>
          </p:cNvCxnSpPr>
          <p:nvPr/>
        </p:nvCxnSpPr>
        <p:spPr>
          <a:xfrm flipH="1" flipV="1">
            <a:off x="3409448" y="2793394"/>
            <a:ext cx="2382943" cy="57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C0A80D76-1CF6-44FE-B5C2-E024B7549A5D}"/>
              </a:ext>
            </a:extLst>
          </p:cNvPr>
          <p:cNvCxnSpPr>
            <a:stCxn id="90" idx="6"/>
            <a:endCxn id="162" idx="2"/>
          </p:cNvCxnSpPr>
          <p:nvPr/>
        </p:nvCxnSpPr>
        <p:spPr>
          <a:xfrm flipH="1" flipV="1">
            <a:off x="3850940" y="2793394"/>
            <a:ext cx="1941451" cy="57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直接箭头连接符 175">
            <a:extLst>
              <a:ext uri="{FF2B5EF4-FFF2-40B4-BE49-F238E27FC236}">
                <a16:creationId xmlns:a16="http://schemas.microsoft.com/office/drawing/2014/main" id="{7B662303-A223-4F9A-A44D-B9377A5C6B3F}"/>
              </a:ext>
            </a:extLst>
          </p:cNvPr>
          <p:cNvCxnSpPr>
            <a:stCxn id="91" idx="6"/>
            <a:endCxn id="163" idx="2"/>
          </p:cNvCxnSpPr>
          <p:nvPr/>
        </p:nvCxnSpPr>
        <p:spPr>
          <a:xfrm flipH="1" flipV="1">
            <a:off x="4289572" y="2793394"/>
            <a:ext cx="1941450" cy="572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a:extLst>
              <a:ext uri="{FF2B5EF4-FFF2-40B4-BE49-F238E27FC236}">
                <a16:creationId xmlns:a16="http://schemas.microsoft.com/office/drawing/2014/main" id="{500803FB-E4AC-409C-99D1-260301DC996E}"/>
              </a:ext>
            </a:extLst>
          </p:cNvPr>
          <p:cNvCxnSpPr>
            <a:stCxn id="91" idx="6"/>
            <a:endCxn id="164" idx="2"/>
          </p:cNvCxnSpPr>
          <p:nvPr/>
        </p:nvCxnSpPr>
        <p:spPr>
          <a:xfrm flipH="1" flipV="1">
            <a:off x="4728203" y="2794003"/>
            <a:ext cx="1502819" cy="572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a:extLst>
              <a:ext uri="{FF2B5EF4-FFF2-40B4-BE49-F238E27FC236}">
                <a16:creationId xmlns:a16="http://schemas.microsoft.com/office/drawing/2014/main" id="{FDA1B704-92DC-4188-8656-99A4C93525B1}"/>
              </a:ext>
            </a:extLst>
          </p:cNvPr>
          <p:cNvCxnSpPr>
            <a:stCxn id="91" idx="6"/>
            <a:endCxn id="165" idx="2"/>
          </p:cNvCxnSpPr>
          <p:nvPr/>
        </p:nvCxnSpPr>
        <p:spPr>
          <a:xfrm flipV="1">
            <a:off x="6231022" y="2790342"/>
            <a:ext cx="690163" cy="575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a:extLst>
              <a:ext uri="{FF2B5EF4-FFF2-40B4-BE49-F238E27FC236}">
                <a16:creationId xmlns:a16="http://schemas.microsoft.com/office/drawing/2014/main" id="{0710BD39-8EDE-4918-BE53-289025FE318E}"/>
              </a:ext>
            </a:extLst>
          </p:cNvPr>
          <p:cNvCxnSpPr>
            <a:stCxn id="91" idx="6"/>
            <a:endCxn id="166" idx="2"/>
          </p:cNvCxnSpPr>
          <p:nvPr/>
        </p:nvCxnSpPr>
        <p:spPr>
          <a:xfrm flipV="1">
            <a:off x="6231022" y="2790342"/>
            <a:ext cx="1131655" cy="575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直接箭头连接符 179">
            <a:extLst>
              <a:ext uri="{FF2B5EF4-FFF2-40B4-BE49-F238E27FC236}">
                <a16:creationId xmlns:a16="http://schemas.microsoft.com/office/drawing/2014/main" id="{812F386B-147F-4519-BAB6-3EDF412C1D37}"/>
              </a:ext>
            </a:extLst>
          </p:cNvPr>
          <p:cNvCxnSpPr>
            <a:stCxn id="91" idx="6"/>
            <a:endCxn id="168" idx="2"/>
          </p:cNvCxnSpPr>
          <p:nvPr/>
        </p:nvCxnSpPr>
        <p:spPr>
          <a:xfrm flipV="1">
            <a:off x="6231022" y="2790952"/>
            <a:ext cx="2008918" cy="57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直接箭头连接符 180">
            <a:extLst>
              <a:ext uri="{FF2B5EF4-FFF2-40B4-BE49-F238E27FC236}">
                <a16:creationId xmlns:a16="http://schemas.microsoft.com/office/drawing/2014/main" id="{8A3689E2-7283-41BA-BF98-CEF37FEBA218}"/>
              </a:ext>
            </a:extLst>
          </p:cNvPr>
          <p:cNvCxnSpPr>
            <a:stCxn id="89" idx="6"/>
            <a:endCxn id="161" idx="2"/>
          </p:cNvCxnSpPr>
          <p:nvPr/>
        </p:nvCxnSpPr>
        <p:spPr>
          <a:xfrm flipH="1" flipV="1">
            <a:off x="3409448" y="2793394"/>
            <a:ext cx="1944311" cy="57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直接箭头连接符 181">
            <a:extLst>
              <a:ext uri="{FF2B5EF4-FFF2-40B4-BE49-F238E27FC236}">
                <a16:creationId xmlns:a16="http://schemas.microsoft.com/office/drawing/2014/main" id="{28BC74FE-980E-4B92-BC24-5E9FE3E5871E}"/>
              </a:ext>
            </a:extLst>
          </p:cNvPr>
          <p:cNvCxnSpPr>
            <a:stCxn id="89" idx="6"/>
            <a:endCxn id="162" idx="2"/>
          </p:cNvCxnSpPr>
          <p:nvPr/>
        </p:nvCxnSpPr>
        <p:spPr>
          <a:xfrm flipH="1" flipV="1">
            <a:off x="3850940" y="2793394"/>
            <a:ext cx="1502819" cy="57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直接箭头连接符 182">
            <a:extLst>
              <a:ext uri="{FF2B5EF4-FFF2-40B4-BE49-F238E27FC236}">
                <a16:creationId xmlns:a16="http://schemas.microsoft.com/office/drawing/2014/main" id="{83A3E2EF-BA35-486F-B185-ECC350797A85}"/>
              </a:ext>
            </a:extLst>
          </p:cNvPr>
          <p:cNvCxnSpPr>
            <a:stCxn id="89" idx="6"/>
            <a:endCxn id="163" idx="2"/>
          </p:cNvCxnSpPr>
          <p:nvPr/>
        </p:nvCxnSpPr>
        <p:spPr>
          <a:xfrm flipH="1" flipV="1">
            <a:off x="4289572" y="2793394"/>
            <a:ext cx="1064187" cy="57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a:extLst>
              <a:ext uri="{FF2B5EF4-FFF2-40B4-BE49-F238E27FC236}">
                <a16:creationId xmlns:a16="http://schemas.microsoft.com/office/drawing/2014/main" id="{C22B0571-C5D9-4E26-ACA6-6C12A72D3FA3}"/>
              </a:ext>
            </a:extLst>
          </p:cNvPr>
          <p:cNvCxnSpPr>
            <a:stCxn id="89" idx="6"/>
            <a:endCxn id="164" idx="2"/>
          </p:cNvCxnSpPr>
          <p:nvPr/>
        </p:nvCxnSpPr>
        <p:spPr>
          <a:xfrm flipH="1" flipV="1">
            <a:off x="4728203" y="2794003"/>
            <a:ext cx="625556" cy="571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84">
            <a:extLst>
              <a:ext uri="{FF2B5EF4-FFF2-40B4-BE49-F238E27FC236}">
                <a16:creationId xmlns:a16="http://schemas.microsoft.com/office/drawing/2014/main" id="{218C800F-6202-420F-BAC1-64B6B370F39C}"/>
              </a:ext>
            </a:extLst>
          </p:cNvPr>
          <p:cNvCxnSpPr>
            <a:stCxn id="92" idx="6"/>
            <a:endCxn id="161" idx="2"/>
          </p:cNvCxnSpPr>
          <p:nvPr/>
        </p:nvCxnSpPr>
        <p:spPr>
          <a:xfrm flipH="1" flipV="1">
            <a:off x="3409448" y="2793394"/>
            <a:ext cx="3260206" cy="572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直接箭头连接符 185">
            <a:extLst>
              <a:ext uri="{FF2B5EF4-FFF2-40B4-BE49-F238E27FC236}">
                <a16:creationId xmlns:a16="http://schemas.microsoft.com/office/drawing/2014/main" id="{BD2898B6-7D47-468C-B5E1-D595B2E00881}"/>
              </a:ext>
            </a:extLst>
          </p:cNvPr>
          <p:cNvCxnSpPr>
            <a:stCxn id="92" idx="6"/>
            <a:endCxn id="162" idx="2"/>
          </p:cNvCxnSpPr>
          <p:nvPr/>
        </p:nvCxnSpPr>
        <p:spPr>
          <a:xfrm flipH="1" flipV="1">
            <a:off x="3850940" y="2793394"/>
            <a:ext cx="2818714" cy="572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AB87C898-D4C8-4D67-B308-F5E6C09D9517}"/>
              </a:ext>
            </a:extLst>
          </p:cNvPr>
          <p:cNvCxnSpPr>
            <a:stCxn id="29" idx="4"/>
            <a:endCxn id="163" idx="6"/>
          </p:cNvCxnSpPr>
          <p:nvPr/>
        </p:nvCxnSpPr>
        <p:spPr>
          <a:xfrm>
            <a:off x="4112857" y="2267148"/>
            <a:ext cx="176715" cy="276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77C8A3E9-883C-4783-A3F9-3B05A5C1A68A}"/>
              </a:ext>
            </a:extLst>
          </p:cNvPr>
          <p:cNvCxnSpPr>
            <a:stCxn id="43" idx="4"/>
            <a:endCxn id="166" idx="6"/>
          </p:cNvCxnSpPr>
          <p:nvPr/>
        </p:nvCxnSpPr>
        <p:spPr>
          <a:xfrm flipH="1">
            <a:off x="7362677" y="2257209"/>
            <a:ext cx="235140" cy="283184"/>
          </a:xfrm>
          <a:prstGeom prst="line">
            <a:avLst/>
          </a:prstGeom>
        </p:spPr>
        <p:style>
          <a:lnRef idx="1">
            <a:schemeClr val="accent1"/>
          </a:lnRef>
          <a:fillRef idx="0">
            <a:schemeClr val="accent1"/>
          </a:fillRef>
          <a:effectRef idx="0">
            <a:schemeClr val="accent1"/>
          </a:effectRef>
          <a:fontRef idx="minor">
            <a:schemeClr val="tx1"/>
          </a:fontRef>
        </p:style>
      </p:cxnSp>
      <p:sp>
        <p:nvSpPr>
          <p:cNvPr id="192" name="文本框 191">
            <a:extLst>
              <a:ext uri="{FF2B5EF4-FFF2-40B4-BE49-F238E27FC236}">
                <a16:creationId xmlns:a16="http://schemas.microsoft.com/office/drawing/2014/main" id="{FECC2AE1-ECEA-4EFF-B97B-32C62B2D4C9C}"/>
              </a:ext>
            </a:extLst>
          </p:cNvPr>
          <p:cNvSpPr txBox="1"/>
          <p:nvPr/>
        </p:nvSpPr>
        <p:spPr>
          <a:xfrm>
            <a:off x="8334391" y="2506654"/>
            <a:ext cx="1031051" cy="369332"/>
          </a:xfrm>
          <a:prstGeom prst="rect">
            <a:avLst/>
          </a:prstGeom>
          <a:noFill/>
        </p:spPr>
        <p:txBody>
          <a:bodyPr wrap="none" rtlCol="0">
            <a:spAutoFit/>
          </a:bodyPr>
          <a:lstStyle/>
          <a:p>
            <a:r>
              <a:rPr lang="en-US" altLang="zh-CN" i="1" dirty="0"/>
              <a:t>K</a:t>
            </a:r>
            <a:r>
              <a:rPr lang="zh-CN" altLang="en-US" dirty="0"/>
              <a:t>个节点</a:t>
            </a:r>
          </a:p>
        </p:txBody>
      </p:sp>
      <mc:AlternateContent xmlns:mc="http://schemas.openxmlformats.org/markup-compatibility/2006" xmlns:a14="http://schemas.microsoft.com/office/drawing/2010/main">
        <mc:Choice Requires="a14">
          <p:sp>
            <p:nvSpPr>
              <p:cNvPr id="193" name="文本框 192">
                <a:extLst>
                  <a:ext uri="{FF2B5EF4-FFF2-40B4-BE49-F238E27FC236}">
                    <a16:creationId xmlns:a16="http://schemas.microsoft.com/office/drawing/2014/main" id="{D484AD70-7226-49B1-A18B-0331DF5E0727}"/>
                  </a:ext>
                </a:extLst>
              </p:cNvPr>
              <p:cNvSpPr txBox="1"/>
              <p:nvPr/>
            </p:nvSpPr>
            <p:spPr>
              <a:xfrm>
                <a:off x="3222640" y="2486042"/>
                <a:ext cx="43256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1</m:t>
                          </m:r>
                        </m:sub>
                      </m:sSub>
                    </m:oMath>
                  </m:oMathPara>
                </a14:m>
                <a:endParaRPr lang="zh-CN" altLang="en-US" sz="1400" dirty="0"/>
              </a:p>
            </p:txBody>
          </p:sp>
        </mc:Choice>
        <mc:Fallback xmlns="">
          <p:sp>
            <p:nvSpPr>
              <p:cNvPr id="193" name="文本框 192">
                <a:extLst>
                  <a:ext uri="{FF2B5EF4-FFF2-40B4-BE49-F238E27FC236}">
                    <a16:creationId xmlns:a16="http://schemas.microsoft.com/office/drawing/2014/main" id="{D484AD70-7226-49B1-A18B-0331DF5E0727}"/>
                  </a:ext>
                </a:extLst>
              </p:cNvPr>
              <p:cNvSpPr txBox="1">
                <a:spLocks noRot="1" noChangeAspect="1" noMove="1" noResize="1" noEditPoints="1" noAdjustHandles="1" noChangeArrowheads="1" noChangeShapeType="1" noTextEdit="1"/>
              </p:cNvSpPr>
              <p:nvPr/>
            </p:nvSpPr>
            <p:spPr>
              <a:xfrm>
                <a:off x="3222640" y="2486042"/>
                <a:ext cx="432566" cy="307777"/>
              </a:xfrm>
              <a:prstGeom prst="rect">
                <a:avLst/>
              </a:prstGeom>
              <a:blipFill>
                <a:blip r:embed="rId4"/>
                <a:stretch>
                  <a:fillRect b="-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4" name="文本框 193">
                <a:extLst>
                  <a:ext uri="{FF2B5EF4-FFF2-40B4-BE49-F238E27FC236}">
                    <a16:creationId xmlns:a16="http://schemas.microsoft.com/office/drawing/2014/main" id="{9B122F99-6CB8-4A73-9381-1BF34010AA55}"/>
                  </a:ext>
                </a:extLst>
              </p:cNvPr>
              <p:cNvSpPr txBox="1"/>
              <p:nvPr/>
            </p:nvSpPr>
            <p:spPr>
              <a:xfrm>
                <a:off x="3663300" y="2486042"/>
                <a:ext cx="43256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2</m:t>
                          </m:r>
                        </m:sub>
                      </m:sSub>
                    </m:oMath>
                  </m:oMathPara>
                </a14:m>
                <a:endParaRPr lang="zh-CN" altLang="en-US" sz="1400" dirty="0"/>
              </a:p>
            </p:txBody>
          </p:sp>
        </mc:Choice>
        <mc:Fallback xmlns="">
          <p:sp>
            <p:nvSpPr>
              <p:cNvPr id="194" name="文本框 193">
                <a:extLst>
                  <a:ext uri="{FF2B5EF4-FFF2-40B4-BE49-F238E27FC236}">
                    <a16:creationId xmlns:a16="http://schemas.microsoft.com/office/drawing/2014/main" id="{9B122F99-6CB8-4A73-9381-1BF34010AA55}"/>
                  </a:ext>
                </a:extLst>
              </p:cNvPr>
              <p:cNvSpPr txBox="1">
                <a:spLocks noRot="1" noChangeAspect="1" noMove="1" noResize="1" noEditPoints="1" noAdjustHandles="1" noChangeArrowheads="1" noChangeShapeType="1" noTextEdit="1"/>
              </p:cNvSpPr>
              <p:nvPr/>
            </p:nvSpPr>
            <p:spPr>
              <a:xfrm>
                <a:off x="3663300" y="2486042"/>
                <a:ext cx="432566" cy="307777"/>
              </a:xfrm>
              <a:prstGeom prst="rect">
                <a:avLst/>
              </a:prstGeom>
              <a:blipFill>
                <a:blip r:embed="rId5"/>
                <a:stretch>
                  <a:fillRect b="-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5" name="文本框 194">
                <a:extLst>
                  <a:ext uri="{FF2B5EF4-FFF2-40B4-BE49-F238E27FC236}">
                    <a16:creationId xmlns:a16="http://schemas.microsoft.com/office/drawing/2014/main" id="{158A231D-1FA1-4CB4-88B0-FA30DF6D2FC4}"/>
                  </a:ext>
                </a:extLst>
              </p:cNvPr>
              <p:cNvSpPr txBox="1"/>
              <p:nvPr/>
            </p:nvSpPr>
            <p:spPr>
              <a:xfrm>
                <a:off x="4084680" y="2483608"/>
                <a:ext cx="43256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3</m:t>
                          </m:r>
                        </m:sub>
                      </m:sSub>
                    </m:oMath>
                  </m:oMathPara>
                </a14:m>
                <a:endParaRPr lang="zh-CN" altLang="en-US" sz="1400" dirty="0"/>
              </a:p>
            </p:txBody>
          </p:sp>
        </mc:Choice>
        <mc:Fallback xmlns="">
          <p:sp>
            <p:nvSpPr>
              <p:cNvPr id="195" name="文本框 194">
                <a:extLst>
                  <a:ext uri="{FF2B5EF4-FFF2-40B4-BE49-F238E27FC236}">
                    <a16:creationId xmlns:a16="http://schemas.microsoft.com/office/drawing/2014/main" id="{158A231D-1FA1-4CB4-88B0-FA30DF6D2FC4}"/>
                  </a:ext>
                </a:extLst>
              </p:cNvPr>
              <p:cNvSpPr txBox="1">
                <a:spLocks noRot="1" noChangeAspect="1" noMove="1" noResize="1" noEditPoints="1" noAdjustHandles="1" noChangeArrowheads="1" noChangeShapeType="1" noTextEdit="1"/>
              </p:cNvSpPr>
              <p:nvPr/>
            </p:nvSpPr>
            <p:spPr>
              <a:xfrm>
                <a:off x="4084680" y="2483608"/>
                <a:ext cx="432566" cy="3077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6" name="文本框 195">
                <a:extLst>
                  <a:ext uri="{FF2B5EF4-FFF2-40B4-BE49-F238E27FC236}">
                    <a16:creationId xmlns:a16="http://schemas.microsoft.com/office/drawing/2014/main" id="{703AD794-386E-4359-99F8-D3EBD4CE295D}"/>
                  </a:ext>
                </a:extLst>
              </p:cNvPr>
              <p:cNvSpPr txBox="1"/>
              <p:nvPr/>
            </p:nvSpPr>
            <p:spPr>
              <a:xfrm>
                <a:off x="8049653" y="2483968"/>
                <a:ext cx="43256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𝐾</m:t>
                          </m:r>
                        </m:sub>
                      </m:sSub>
                    </m:oMath>
                  </m:oMathPara>
                </a14:m>
                <a:endParaRPr lang="zh-CN" altLang="en-US" sz="1400" dirty="0"/>
              </a:p>
            </p:txBody>
          </p:sp>
        </mc:Choice>
        <mc:Fallback xmlns="">
          <p:sp>
            <p:nvSpPr>
              <p:cNvPr id="196" name="文本框 195">
                <a:extLst>
                  <a:ext uri="{FF2B5EF4-FFF2-40B4-BE49-F238E27FC236}">
                    <a16:creationId xmlns:a16="http://schemas.microsoft.com/office/drawing/2014/main" id="{703AD794-386E-4359-99F8-D3EBD4CE295D}"/>
                  </a:ext>
                </a:extLst>
              </p:cNvPr>
              <p:cNvSpPr txBox="1">
                <a:spLocks noRot="1" noChangeAspect="1" noMove="1" noResize="1" noEditPoints="1" noAdjustHandles="1" noChangeArrowheads="1" noChangeShapeType="1" noTextEdit="1"/>
              </p:cNvSpPr>
              <p:nvPr/>
            </p:nvSpPr>
            <p:spPr>
              <a:xfrm>
                <a:off x="8049653" y="2483968"/>
                <a:ext cx="432566" cy="3077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54EEF141-084E-43EB-B498-7B28A15ED859}"/>
                  </a:ext>
                </a:extLst>
              </p:cNvPr>
              <p:cNvSpPr txBox="1"/>
              <p:nvPr/>
            </p:nvSpPr>
            <p:spPr>
              <a:xfrm>
                <a:off x="7636486" y="2499512"/>
                <a:ext cx="43256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𝑦</m:t>
                          </m:r>
                        </m:e>
                        <m:sub>
                          <m:r>
                            <a:rPr lang="en-US" altLang="zh-CN" sz="1200" i="1">
                              <a:latin typeface="Cambria Math" panose="02040503050406030204" pitchFamily="18" charset="0"/>
                            </a:rPr>
                            <m:t>𝐾</m:t>
                          </m:r>
                          <m:r>
                            <a:rPr lang="en-US" altLang="zh-CN" sz="1200" i="1">
                              <a:latin typeface="Cambria Math" panose="02040503050406030204" pitchFamily="18" charset="0"/>
                            </a:rPr>
                            <m:t>−1</m:t>
                          </m:r>
                        </m:sub>
                      </m:sSub>
                    </m:oMath>
                  </m:oMathPara>
                </a14:m>
                <a:endParaRPr lang="zh-CN" altLang="en-US" sz="1200" dirty="0"/>
              </a:p>
            </p:txBody>
          </p:sp>
        </mc:Choice>
        <mc:Fallback xmlns="">
          <p:sp>
            <p:nvSpPr>
              <p:cNvPr id="197" name="文本框 196">
                <a:extLst>
                  <a:ext uri="{FF2B5EF4-FFF2-40B4-BE49-F238E27FC236}">
                    <a16:creationId xmlns:a16="http://schemas.microsoft.com/office/drawing/2014/main" id="{54EEF141-084E-43EB-B498-7B28A15ED859}"/>
                  </a:ext>
                </a:extLst>
              </p:cNvPr>
              <p:cNvSpPr txBox="1">
                <a:spLocks noRot="1" noChangeAspect="1" noMove="1" noResize="1" noEditPoints="1" noAdjustHandles="1" noChangeArrowheads="1" noChangeShapeType="1" noTextEdit="1"/>
              </p:cNvSpPr>
              <p:nvPr/>
            </p:nvSpPr>
            <p:spPr>
              <a:xfrm>
                <a:off x="7636486" y="2499512"/>
                <a:ext cx="432566" cy="276999"/>
              </a:xfrm>
              <a:prstGeom prst="rect">
                <a:avLst/>
              </a:prstGeom>
              <a:blipFill>
                <a:blip r:embed="rId8"/>
                <a:stretch>
                  <a:fillRect/>
                </a:stretch>
              </a:blipFill>
            </p:spPr>
            <p:txBody>
              <a:bodyPr/>
              <a:lstStyle/>
              <a:p>
                <a:r>
                  <a:rPr lang="zh-CN" altLang="en-US">
                    <a:noFill/>
                  </a:rPr>
                  <a:t> </a:t>
                </a:r>
              </a:p>
            </p:txBody>
          </p:sp>
        </mc:Fallback>
      </mc:AlternateContent>
      <p:sp>
        <p:nvSpPr>
          <p:cNvPr id="198" name="矩形 197">
            <a:extLst>
              <a:ext uri="{FF2B5EF4-FFF2-40B4-BE49-F238E27FC236}">
                <a16:creationId xmlns:a16="http://schemas.microsoft.com/office/drawing/2014/main" id="{E1640BC6-3321-4A62-9804-13EBC171FFEA}"/>
              </a:ext>
            </a:extLst>
          </p:cNvPr>
          <p:cNvSpPr/>
          <p:nvPr/>
        </p:nvSpPr>
        <p:spPr>
          <a:xfrm>
            <a:off x="4843143" y="5692496"/>
            <a:ext cx="164717" cy="388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a:extLst>
              <a:ext uri="{FF2B5EF4-FFF2-40B4-BE49-F238E27FC236}">
                <a16:creationId xmlns:a16="http://schemas.microsoft.com/office/drawing/2014/main" id="{0A1C46FB-33CC-4FC7-9345-70EF5424D9A9}"/>
              </a:ext>
            </a:extLst>
          </p:cNvPr>
          <p:cNvSpPr/>
          <p:nvPr/>
        </p:nvSpPr>
        <p:spPr>
          <a:xfrm>
            <a:off x="5006259" y="5692496"/>
            <a:ext cx="164717" cy="388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矩形 200">
            <a:extLst>
              <a:ext uri="{FF2B5EF4-FFF2-40B4-BE49-F238E27FC236}">
                <a16:creationId xmlns:a16="http://schemas.microsoft.com/office/drawing/2014/main" id="{5239B19B-411C-41F0-982C-1ED1AC90CE4E}"/>
              </a:ext>
            </a:extLst>
          </p:cNvPr>
          <p:cNvSpPr/>
          <p:nvPr/>
        </p:nvSpPr>
        <p:spPr>
          <a:xfrm>
            <a:off x="5174981" y="5692496"/>
            <a:ext cx="164717" cy="388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2" name="直接箭头连接符 201">
            <a:extLst>
              <a:ext uri="{FF2B5EF4-FFF2-40B4-BE49-F238E27FC236}">
                <a16:creationId xmlns:a16="http://schemas.microsoft.com/office/drawing/2014/main" id="{454FE432-9B87-4250-8AD3-F9C192BE371C}"/>
              </a:ext>
            </a:extLst>
          </p:cNvPr>
          <p:cNvCxnSpPr/>
          <p:nvPr/>
        </p:nvCxnSpPr>
        <p:spPr>
          <a:xfrm flipV="1">
            <a:off x="5389138" y="5873536"/>
            <a:ext cx="997058" cy="1390"/>
          </a:xfrm>
          <a:prstGeom prst="straightConnector1">
            <a:avLst/>
          </a:prstGeom>
          <a:ln w="15875">
            <a:prstDash val="sysDash"/>
            <a:tailEnd type="none"/>
          </a:ln>
        </p:spPr>
        <p:style>
          <a:lnRef idx="1">
            <a:schemeClr val="accent1"/>
          </a:lnRef>
          <a:fillRef idx="0">
            <a:schemeClr val="accent1"/>
          </a:fillRef>
          <a:effectRef idx="0">
            <a:schemeClr val="accent1"/>
          </a:effectRef>
          <a:fontRef idx="minor">
            <a:schemeClr val="tx1"/>
          </a:fontRef>
        </p:style>
      </p:cxnSp>
      <p:sp>
        <p:nvSpPr>
          <p:cNvPr id="203" name="文本框 202">
            <a:extLst>
              <a:ext uri="{FF2B5EF4-FFF2-40B4-BE49-F238E27FC236}">
                <a16:creationId xmlns:a16="http://schemas.microsoft.com/office/drawing/2014/main" id="{F39F5E7B-AD30-4E2D-B8C6-41CB78B657F4}"/>
              </a:ext>
            </a:extLst>
          </p:cNvPr>
          <p:cNvSpPr txBox="1"/>
          <p:nvPr/>
        </p:nvSpPr>
        <p:spPr>
          <a:xfrm>
            <a:off x="4778896" y="5776486"/>
            <a:ext cx="333746"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O</a:t>
            </a:r>
            <a:r>
              <a:rPr lang="en-US" altLang="zh-CN" sz="1100" baseline="-25000" dirty="0">
                <a:latin typeface="Times New Roman" panose="02020603050405020304" pitchFamily="18" charset="0"/>
                <a:cs typeface="Times New Roman" panose="02020603050405020304" pitchFamily="18" charset="0"/>
              </a:rPr>
              <a:t>1</a:t>
            </a:r>
            <a:endParaRPr lang="zh-CN" altLang="en-US" sz="1100" baseline="-25000" dirty="0">
              <a:latin typeface="Times New Roman" panose="02020603050405020304" pitchFamily="18" charset="0"/>
              <a:cs typeface="Times New Roman" panose="02020603050405020304" pitchFamily="18" charset="0"/>
            </a:endParaRPr>
          </a:p>
        </p:txBody>
      </p:sp>
      <p:sp>
        <p:nvSpPr>
          <p:cNvPr id="204" name="文本框 29">
            <a:extLst>
              <a:ext uri="{FF2B5EF4-FFF2-40B4-BE49-F238E27FC236}">
                <a16:creationId xmlns:a16="http://schemas.microsoft.com/office/drawing/2014/main" id="{3D4B4E9C-56CD-4D1D-A7BD-F411F39246C6}"/>
              </a:ext>
            </a:extLst>
          </p:cNvPr>
          <p:cNvSpPr txBox="1"/>
          <p:nvPr/>
        </p:nvSpPr>
        <p:spPr>
          <a:xfrm>
            <a:off x="4943795" y="5776486"/>
            <a:ext cx="333746"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O</a:t>
            </a:r>
            <a:r>
              <a:rPr lang="en-US" altLang="zh-CN" sz="1100" baseline="-25000" dirty="0">
                <a:latin typeface="Times New Roman" panose="02020603050405020304" pitchFamily="18" charset="0"/>
                <a:cs typeface="Times New Roman" panose="02020603050405020304" pitchFamily="18" charset="0"/>
              </a:rPr>
              <a:t>2</a:t>
            </a:r>
            <a:endParaRPr lang="zh-CN" altLang="en-US" sz="1100" baseline="-25000" dirty="0">
              <a:latin typeface="Times New Roman" panose="02020603050405020304" pitchFamily="18" charset="0"/>
              <a:cs typeface="Times New Roman" panose="02020603050405020304" pitchFamily="18" charset="0"/>
            </a:endParaRPr>
          </a:p>
        </p:txBody>
      </p:sp>
      <p:sp>
        <p:nvSpPr>
          <p:cNvPr id="205" name="文本框 30">
            <a:extLst>
              <a:ext uri="{FF2B5EF4-FFF2-40B4-BE49-F238E27FC236}">
                <a16:creationId xmlns:a16="http://schemas.microsoft.com/office/drawing/2014/main" id="{28F7EE42-1F03-4A13-B049-F07AEF999096}"/>
              </a:ext>
            </a:extLst>
          </p:cNvPr>
          <p:cNvSpPr txBox="1"/>
          <p:nvPr/>
        </p:nvSpPr>
        <p:spPr>
          <a:xfrm>
            <a:off x="5121761" y="5776486"/>
            <a:ext cx="333746"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O</a:t>
            </a:r>
            <a:r>
              <a:rPr lang="en-US" altLang="zh-CN" sz="1100" baseline="-25000" dirty="0">
                <a:latin typeface="Times New Roman" panose="02020603050405020304" pitchFamily="18" charset="0"/>
                <a:cs typeface="Times New Roman" panose="02020603050405020304" pitchFamily="18" charset="0"/>
              </a:rPr>
              <a:t>3</a:t>
            </a:r>
            <a:endParaRPr lang="zh-CN" altLang="en-US" sz="1100" baseline="-25000" dirty="0">
              <a:latin typeface="Times New Roman" panose="02020603050405020304" pitchFamily="18" charset="0"/>
              <a:cs typeface="Times New Roman" panose="02020603050405020304" pitchFamily="18" charset="0"/>
            </a:endParaRPr>
          </a:p>
        </p:txBody>
      </p:sp>
      <p:sp>
        <p:nvSpPr>
          <p:cNvPr id="206" name="矩形 205">
            <a:extLst>
              <a:ext uri="{FF2B5EF4-FFF2-40B4-BE49-F238E27FC236}">
                <a16:creationId xmlns:a16="http://schemas.microsoft.com/office/drawing/2014/main" id="{A5770901-2849-4E8B-8A6B-DD6AB2E89054}"/>
              </a:ext>
            </a:extLst>
          </p:cNvPr>
          <p:cNvSpPr/>
          <p:nvPr/>
        </p:nvSpPr>
        <p:spPr>
          <a:xfrm>
            <a:off x="6403519" y="5692496"/>
            <a:ext cx="164717" cy="388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82E700AE-791F-43DF-9B34-7BB2B896936D}"/>
              </a:ext>
            </a:extLst>
          </p:cNvPr>
          <p:cNvSpPr/>
          <p:nvPr/>
        </p:nvSpPr>
        <p:spPr>
          <a:xfrm>
            <a:off x="6572241" y="5692496"/>
            <a:ext cx="164717" cy="388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文本框 43">
            <a:extLst>
              <a:ext uri="{FF2B5EF4-FFF2-40B4-BE49-F238E27FC236}">
                <a16:creationId xmlns:a16="http://schemas.microsoft.com/office/drawing/2014/main" id="{27F4BE1B-D3C6-4543-A1A6-641941133828}"/>
              </a:ext>
            </a:extLst>
          </p:cNvPr>
          <p:cNvSpPr txBox="1"/>
          <p:nvPr/>
        </p:nvSpPr>
        <p:spPr>
          <a:xfrm>
            <a:off x="6510554" y="5776486"/>
            <a:ext cx="344966"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O</a:t>
            </a:r>
            <a:r>
              <a:rPr lang="en-US" altLang="zh-CN" sz="1100" baseline="-25000" dirty="0">
                <a:latin typeface="Times New Roman" panose="02020603050405020304" pitchFamily="18" charset="0"/>
                <a:cs typeface="Times New Roman" panose="02020603050405020304" pitchFamily="18" charset="0"/>
              </a:rPr>
              <a:t>T</a:t>
            </a:r>
            <a:endParaRPr lang="zh-CN" altLang="en-US" sz="1100"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9" name="文本框 208">
                <a:extLst>
                  <a:ext uri="{FF2B5EF4-FFF2-40B4-BE49-F238E27FC236}">
                    <a16:creationId xmlns:a16="http://schemas.microsoft.com/office/drawing/2014/main" id="{CFED316A-0665-4A4D-B8AB-B035CB2DC043}"/>
                  </a:ext>
                </a:extLst>
              </p:cNvPr>
              <p:cNvSpPr txBox="1"/>
              <p:nvPr/>
            </p:nvSpPr>
            <p:spPr>
              <a:xfrm>
                <a:off x="8247204" y="4847700"/>
                <a:ext cx="1805046" cy="147732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o</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𝑎</m:t>
                      </m:r>
                      <m:d>
                        <m:dPr>
                          <m:ctrlPr>
                            <a:rPr lang="en-US"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e>
                        <m:sub>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i="1">
                              <a:latin typeface="Cambria Math" panose="02040503050406030204" pitchFamily="18" charset="0"/>
                            </a:rPr>
                            <m:t>1</m:t>
                          </m:r>
                        </m:e>
                      </m:d>
                    </m:oMath>
                  </m:oMathPara>
                </a14:m>
                <a:endParaRPr lang="en-US" altLang="zh-CN" dirty="0"/>
              </a:p>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o</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(2):</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e>
                        <m:sub>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i="1">
                              <a:latin typeface="Cambria Math" panose="02040503050406030204" pitchFamily="18" charset="0"/>
                            </a:rPr>
                            <m:t>2</m:t>
                          </m:r>
                        </m:e>
                      </m:d>
                    </m:oMath>
                  </m:oMathPara>
                </a14:m>
                <a:endParaRPr lang="en-US" altLang="zh-CN" dirty="0"/>
              </a:p>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o</m:t>
                          </m:r>
                        </m:e>
                        <m:sub>
                          <m:r>
                            <a:rPr lang="en-US" altLang="zh-CN" i="1">
                              <a:latin typeface="Cambria Math" panose="02040503050406030204" pitchFamily="18" charset="0"/>
                            </a:rPr>
                            <m:t>3</m:t>
                          </m:r>
                        </m:sub>
                      </m:sSub>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(3):</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e>
                        <m:sub>
                          <m:r>
                            <a:rPr lang="en-US" altLang="zh-CN" i="1">
                              <a:latin typeface="Cambria Math" panose="02040503050406030204" pitchFamily="18" charset="0"/>
                            </a:rPr>
                            <m:t>2</m:t>
                          </m:r>
                        </m:sub>
                      </m:sSub>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m:oMathPara>
                </a14:m>
                <a:endParaRPr lang="en-US" altLang="zh-CN" dirty="0"/>
              </a:p>
              <a:p>
                <a:pPr algn="l"/>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oMath>
                  </m:oMathPara>
                </a14:m>
                <a:endParaRPr lang="en-US" altLang="zh-CN" dirty="0"/>
              </a:p>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o</m:t>
                          </m:r>
                        </m:e>
                        <m:sub>
                          <m:r>
                            <a:rPr lang="en-US" altLang="zh-CN" i="1">
                              <a:latin typeface="Cambria Math" panose="02040503050406030204" pitchFamily="18" charset="0"/>
                            </a:rPr>
                            <m:t>𝑇</m:t>
                          </m:r>
                        </m:sub>
                      </m:sSub>
                      <m:r>
                        <a:rPr lang="en-US" altLang="zh-CN" i="1">
                          <a:latin typeface="Cambria Math" panose="02040503050406030204" pitchFamily="18" charset="0"/>
                        </a:rPr>
                        <m:t>~</m:t>
                      </m:r>
                      <m:r>
                        <a:rPr lang="en-US" altLang="zh-CN" i="1">
                          <a:latin typeface="Cambria Math" panose="02040503050406030204" pitchFamily="18" charset="0"/>
                        </a:rPr>
                        <m:t>𝑜</m:t>
                      </m:r>
                      <m:r>
                        <a:rPr lang="en-US" altLang="zh-CN" i="1">
                          <a:latin typeface="Cambria Math" panose="02040503050406030204" pitchFamily="18" charset="0"/>
                        </a:rPr>
                        <m:t>(4):</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e>
                        <m:sub>
                          <m:r>
                            <a:rPr lang="en-US" altLang="zh-CN" i="1">
                              <a:latin typeface="Cambria Math" panose="02040503050406030204" pitchFamily="18" charset="0"/>
                            </a:rPr>
                            <m:t>𝐾</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𝑇</m:t>
                          </m:r>
                        </m:e>
                      </m:d>
                    </m:oMath>
                  </m:oMathPara>
                </a14:m>
                <a:endParaRPr lang="en-US" altLang="zh-CN" dirty="0"/>
              </a:p>
            </p:txBody>
          </p:sp>
        </mc:Choice>
        <mc:Fallback xmlns="">
          <p:sp>
            <p:nvSpPr>
              <p:cNvPr id="209" name="文本框 208">
                <a:extLst>
                  <a:ext uri="{FF2B5EF4-FFF2-40B4-BE49-F238E27FC236}">
                    <a16:creationId xmlns:a16="http://schemas.microsoft.com/office/drawing/2014/main" id="{CFED316A-0665-4A4D-B8AB-B035CB2DC043}"/>
                  </a:ext>
                </a:extLst>
              </p:cNvPr>
              <p:cNvSpPr txBox="1">
                <a:spLocks noRot="1" noChangeAspect="1" noMove="1" noResize="1" noEditPoints="1" noAdjustHandles="1" noChangeArrowheads="1" noChangeShapeType="1" noTextEdit="1"/>
              </p:cNvSpPr>
              <p:nvPr/>
            </p:nvSpPr>
            <p:spPr>
              <a:xfrm>
                <a:off x="8247204" y="4847700"/>
                <a:ext cx="1805046" cy="1477328"/>
              </a:xfrm>
              <a:prstGeom prst="rect">
                <a:avLst/>
              </a:prstGeom>
              <a:blipFill>
                <a:blip r:embed="rId9"/>
                <a:stretch>
                  <a:fillRect t="-1646" b="-2469"/>
                </a:stretch>
              </a:blipFill>
            </p:spPr>
            <p:txBody>
              <a:bodyPr/>
              <a:lstStyle/>
              <a:p>
                <a:r>
                  <a:rPr lang="zh-CN" altLang="en-US">
                    <a:noFill/>
                  </a:rPr>
                  <a:t> </a:t>
                </a:r>
              </a:p>
            </p:txBody>
          </p:sp>
        </mc:Fallback>
      </mc:AlternateContent>
      <p:sp>
        <p:nvSpPr>
          <p:cNvPr id="210" name="文本框 209">
            <a:extLst>
              <a:ext uri="{FF2B5EF4-FFF2-40B4-BE49-F238E27FC236}">
                <a16:creationId xmlns:a16="http://schemas.microsoft.com/office/drawing/2014/main" id="{A179C396-3021-4C2C-88FE-D484B660308D}"/>
              </a:ext>
            </a:extLst>
          </p:cNvPr>
          <p:cNvSpPr txBox="1"/>
          <p:nvPr/>
        </p:nvSpPr>
        <p:spPr>
          <a:xfrm>
            <a:off x="8233380" y="4548747"/>
            <a:ext cx="1005403" cy="338554"/>
          </a:xfrm>
          <a:prstGeom prst="rect">
            <a:avLst/>
          </a:prstGeom>
          <a:noFill/>
        </p:spPr>
        <p:txBody>
          <a:bodyPr wrap="none" rtlCol="0">
            <a:spAutoFit/>
          </a:bodyPr>
          <a:lstStyle/>
          <a:p>
            <a:r>
              <a:rPr lang="zh-CN" altLang="en-US" sz="1600" dirty="0"/>
              <a:t>训练标注</a:t>
            </a:r>
          </a:p>
        </p:txBody>
      </p:sp>
    </p:spTree>
    <p:extLst>
      <p:ext uri="{BB962C8B-B14F-4D97-AF65-F5344CB8AC3E}">
        <p14:creationId xmlns:p14="http://schemas.microsoft.com/office/powerpoint/2010/main" val="3634352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BC2FB3-2B88-4181-9B51-928650F73F9E}"/>
              </a:ext>
            </a:extLst>
          </p:cNvPr>
          <p:cNvSpPr>
            <a:spLocks noGrp="1"/>
          </p:cNvSpPr>
          <p:nvPr>
            <p:ph type="title"/>
          </p:nvPr>
        </p:nvSpPr>
        <p:spPr/>
        <p:txBody>
          <a:bodyPr>
            <a:normAutofit/>
          </a:bodyPr>
          <a:lstStyle/>
          <a:p>
            <a:r>
              <a:rPr lang="en-US" altLang="zh-CN" dirty="0"/>
              <a:t>Step3: </a:t>
            </a:r>
            <a:r>
              <a:rPr lang="zh-CN" altLang="en-US" dirty="0"/>
              <a:t>反向传播优化</a:t>
            </a:r>
            <a:r>
              <a:rPr lang="en-US" altLang="zh-CN" dirty="0"/>
              <a:t>DNN-HMM</a:t>
            </a:r>
            <a:endParaRPr lang="zh-CN" altLang="en-US" dirty="0"/>
          </a:p>
        </p:txBody>
      </p:sp>
      <p:sp>
        <p:nvSpPr>
          <p:cNvPr id="9" name="文本框 8">
            <a:extLst>
              <a:ext uri="{FF2B5EF4-FFF2-40B4-BE49-F238E27FC236}">
                <a16:creationId xmlns:a16="http://schemas.microsoft.com/office/drawing/2014/main" id="{4186A257-0387-4787-A1AE-37068A872CE6}"/>
              </a:ext>
            </a:extLst>
          </p:cNvPr>
          <p:cNvSpPr txBox="1"/>
          <p:nvPr/>
        </p:nvSpPr>
        <p:spPr>
          <a:xfrm>
            <a:off x="2933114" y="5655886"/>
            <a:ext cx="1758815" cy="338554"/>
          </a:xfrm>
          <a:prstGeom prst="rect">
            <a:avLst/>
          </a:prstGeom>
          <a:noFill/>
        </p:spPr>
        <p:txBody>
          <a:bodyPr wrap="none" rtlCol="0">
            <a:spAutoFit/>
          </a:bodyPr>
          <a:lstStyle/>
          <a:p>
            <a:r>
              <a:rPr lang="zh-CN" altLang="en-US" sz="1600" dirty="0">
                <a:solidFill>
                  <a:srgbClr val="0070C0"/>
                </a:solidFill>
                <a:latin typeface="Times New Roman" panose="02020603050405020304" pitchFamily="18" charset="0"/>
                <a:cs typeface="Times New Roman" panose="02020603050405020304" pitchFamily="18" charset="0"/>
              </a:rPr>
              <a:t>输入层</a:t>
            </a:r>
            <a:r>
              <a:rPr lang="en-US" altLang="zh-CN" sz="1600" dirty="0">
                <a:solidFill>
                  <a:srgbClr val="0070C0"/>
                </a:solidFill>
                <a:latin typeface="Times New Roman" panose="02020603050405020304" pitchFamily="18" charset="0"/>
                <a:cs typeface="Times New Roman" panose="02020603050405020304" pitchFamily="18" charset="0"/>
              </a:rPr>
              <a:t>(</a:t>
            </a:r>
            <a:r>
              <a:rPr lang="zh-CN" altLang="en-US" sz="1600" dirty="0">
                <a:solidFill>
                  <a:srgbClr val="0070C0"/>
                </a:solidFill>
                <a:latin typeface="Times New Roman" panose="02020603050405020304" pitchFamily="18" charset="0"/>
                <a:cs typeface="Times New Roman" panose="02020603050405020304" pitchFamily="18" charset="0"/>
              </a:rPr>
              <a:t>声学特征</a:t>
            </a:r>
            <a:r>
              <a:rPr lang="en-US" altLang="zh-CN" sz="1600" dirty="0">
                <a:solidFill>
                  <a:srgbClr val="0070C0"/>
                </a:solidFill>
                <a:latin typeface="Times New Roman" panose="02020603050405020304" pitchFamily="18" charset="0"/>
                <a:cs typeface="Times New Roman" panose="02020603050405020304" pitchFamily="18" charset="0"/>
              </a:rPr>
              <a:t>)</a:t>
            </a:r>
            <a:endParaRPr lang="zh-CN" altLang="en-US" sz="1600" baseline="-25000" dirty="0">
              <a:solidFill>
                <a:srgbClr val="0070C0"/>
              </a:solidFill>
              <a:latin typeface="Times New Roman" panose="02020603050405020304" pitchFamily="18" charset="0"/>
              <a:cs typeface="Times New Roman" panose="02020603050405020304" pitchFamily="18" charset="0"/>
            </a:endParaRPr>
          </a:p>
        </p:txBody>
      </p:sp>
      <p:sp>
        <p:nvSpPr>
          <p:cNvPr id="23" name="Oval 8">
            <a:extLst>
              <a:ext uri="{FF2B5EF4-FFF2-40B4-BE49-F238E27FC236}">
                <a16:creationId xmlns:a16="http://schemas.microsoft.com/office/drawing/2014/main" id="{51930244-97DF-40FD-9D80-3900A4969E85}"/>
              </a:ext>
            </a:extLst>
          </p:cNvPr>
          <p:cNvSpPr>
            <a:spLocks noChangeArrowheads="1"/>
          </p:cNvSpPr>
          <p:nvPr/>
        </p:nvSpPr>
        <p:spPr bwMode="auto">
          <a:xfrm>
            <a:off x="2456649" y="1825209"/>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4" name="Oval 9">
            <a:extLst>
              <a:ext uri="{FF2B5EF4-FFF2-40B4-BE49-F238E27FC236}">
                <a16:creationId xmlns:a16="http://schemas.microsoft.com/office/drawing/2014/main" id="{758F89DE-FE94-415E-B2E7-F2E00CF6B8F6}"/>
              </a:ext>
            </a:extLst>
          </p:cNvPr>
          <p:cNvSpPr>
            <a:spLocks noChangeAspect="1" noChangeArrowheads="1"/>
          </p:cNvSpPr>
          <p:nvPr/>
        </p:nvSpPr>
        <p:spPr bwMode="auto">
          <a:xfrm>
            <a:off x="2568413" y="1466597"/>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5" name="Line 11">
            <a:extLst>
              <a:ext uri="{FF2B5EF4-FFF2-40B4-BE49-F238E27FC236}">
                <a16:creationId xmlns:a16="http://schemas.microsoft.com/office/drawing/2014/main" id="{1A298152-8237-4691-B3EC-AC8A00B12C40}"/>
              </a:ext>
            </a:extLst>
          </p:cNvPr>
          <p:cNvSpPr>
            <a:spLocks noChangeShapeType="1"/>
          </p:cNvSpPr>
          <p:nvPr/>
        </p:nvSpPr>
        <p:spPr bwMode="auto">
          <a:xfrm flipV="1">
            <a:off x="2797565" y="1610613"/>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6" name="Oval 8">
            <a:extLst>
              <a:ext uri="{FF2B5EF4-FFF2-40B4-BE49-F238E27FC236}">
                <a16:creationId xmlns:a16="http://schemas.microsoft.com/office/drawing/2014/main" id="{B92FA304-9A16-4595-96A1-008F4C4570FA}"/>
              </a:ext>
            </a:extLst>
          </p:cNvPr>
          <p:cNvSpPr>
            <a:spLocks noChangeArrowheads="1"/>
          </p:cNvSpPr>
          <p:nvPr/>
        </p:nvSpPr>
        <p:spPr bwMode="auto">
          <a:xfrm>
            <a:off x="3176729" y="183514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7" name="Oval 9">
            <a:extLst>
              <a:ext uri="{FF2B5EF4-FFF2-40B4-BE49-F238E27FC236}">
                <a16:creationId xmlns:a16="http://schemas.microsoft.com/office/drawing/2014/main" id="{FC387C02-738B-4B70-AE66-8F88B06F09A9}"/>
              </a:ext>
            </a:extLst>
          </p:cNvPr>
          <p:cNvSpPr>
            <a:spLocks noChangeAspect="1" noChangeArrowheads="1"/>
          </p:cNvSpPr>
          <p:nvPr/>
        </p:nvSpPr>
        <p:spPr bwMode="auto">
          <a:xfrm>
            <a:off x="3279531" y="1476496"/>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8" name="Line 11">
            <a:extLst>
              <a:ext uri="{FF2B5EF4-FFF2-40B4-BE49-F238E27FC236}">
                <a16:creationId xmlns:a16="http://schemas.microsoft.com/office/drawing/2014/main" id="{545BD777-A775-4D6A-A2DC-D5571854B467}"/>
              </a:ext>
            </a:extLst>
          </p:cNvPr>
          <p:cNvSpPr>
            <a:spLocks noChangeShapeType="1"/>
          </p:cNvSpPr>
          <p:nvPr/>
        </p:nvSpPr>
        <p:spPr bwMode="auto">
          <a:xfrm flipV="1">
            <a:off x="3518622" y="1620512"/>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9" name="Oval 8">
            <a:extLst>
              <a:ext uri="{FF2B5EF4-FFF2-40B4-BE49-F238E27FC236}">
                <a16:creationId xmlns:a16="http://schemas.microsoft.com/office/drawing/2014/main" id="{A561A461-E102-47E5-A823-D7486B8AFEBC}"/>
              </a:ext>
            </a:extLst>
          </p:cNvPr>
          <p:cNvSpPr>
            <a:spLocks noChangeArrowheads="1"/>
          </p:cNvSpPr>
          <p:nvPr/>
        </p:nvSpPr>
        <p:spPr bwMode="auto">
          <a:xfrm>
            <a:off x="3896857" y="183514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0" name="Oval 9">
            <a:extLst>
              <a:ext uri="{FF2B5EF4-FFF2-40B4-BE49-F238E27FC236}">
                <a16:creationId xmlns:a16="http://schemas.microsoft.com/office/drawing/2014/main" id="{25F82A9C-7FB2-420E-954F-1A3C6171308B}"/>
              </a:ext>
            </a:extLst>
          </p:cNvPr>
          <p:cNvSpPr>
            <a:spLocks noChangeAspect="1" noChangeArrowheads="1"/>
          </p:cNvSpPr>
          <p:nvPr/>
        </p:nvSpPr>
        <p:spPr bwMode="auto">
          <a:xfrm>
            <a:off x="4007819" y="1479451"/>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1" name="Line 11">
            <a:extLst>
              <a:ext uri="{FF2B5EF4-FFF2-40B4-BE49-F238E27FC236}">
                <a16:creationId xmlns:a16="http://schemas.microsoft.com/office/drawing/2014/main" id="{54E410F5-6384-486B-BB74-D1A267DB7FBD}"/>
              </a:ext>
            </a:extLst>
          </p:cNvPr>
          <p:cNvSpPr>
            <a:spLocks noChangeShapeType="1"/>
          </p:cNvSpPr>
          <p:nvPr/>
        </p:nvSpPr>
        <p:spPr bwMode="auto">
          <a:xfrm flipV="1">
            <a:off x="4246910" y="1623467"/>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2" name="Oval 8">
            <a:extLst>
              <a:ext uri="{FF2B5EF4-FFF2-40B4-BE49-F238E27FC236}">
                <a16:creationId xmlns:a16="http://schemas.microsoft.com/office/drawing/2014/main" id="{D517B8DF-DC9F-41F2-AB48-2C165037C50C}"/>
              </a:ext>
            </a:extLst>
          </p:cNvPr>
          <p:cNvSpPr>
            <a:spLocks noChangeArrowheads="1"/>
          </p:cNvSpPr>
          <p:nvPr/>
        </p:nvSpPr>
        <p:spPr bwMode="auto">
          <a:xfrm>
            <a:off x="4616937" y="1864965"/>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3" name="Oval 8">
            <a:extLst>
              <a:ext uri="{FF2B5EF4-FFF2-40B4-BE49-F238E27FC236}">
                <a16:creationId xmlns:a16="http://schemas.microsoft.com/office/drawing/2014/main" id="{05B5641D-F322-4971-BD14-92446B551D19}"/>
              </a:ext>
            </a:extLst>
          </p:cNvPr>
          <p:cNvSpPr>
            <a:spLocks noChangeArrowheads="1"/>
          </p:cNvSpPr>
          <p:nvPr/>
        </p:nvSpPr>
        <p:spPr bwMode="auto">
          <a:xfrm>
            <a:off x="1736569" y="1825257"/>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4" name="Line 10">
            <a:extLst>
              <a:ext uri="{FF2B5EF4-FFF2-40B4-BE49-F238E27FC236}">
                <a16:creationId xmlns:a16="http://schemas.microsoft.com/office/drawing/2014/main" id="{547A69CF-9DAF-4117-95B0-C61CE8539641}"/>
              </a:ext>
            </a:extLst>
          </p:cNvPr>
          <p:cNvSpPr>
            <a:spLocks noChangeShapeType="1"/>
          </p:cNvSpPr>
          <p:nvPr/>
        </p:nvSpPr>
        <p:spPr bwMode="auto">
          <a:xfrm>
            <a:off x="2168617" y="2044896"/>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5" name="Line 10">
            <a:extLst>
              <a:ext uri="{FF2B5EF4-FFF2-40B4-BE49-F238E27FC236}">
                <a16:creationId xmlns:a16="http://schemas.microsoft.com/office/drawing/2014/main" id="{3C85D02D-7D29-4467-91E9-51D2B36C724B}"/>
              </a:ext>
            </a:extLst>
          </p:cNvPr>
          <p:cNvSpPr>
            <a:spLocks noChangeShapeType="1"/>
          </p:cNvSpPr>
          <p:nvPr/>
        </p:nvSpPr>
        <p:spPr bwMode="auto">
          <a:xfrm>
            <a:off x="2888697" y="2041233"/>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6" name="Line 10">
            <a:extLst>
              <a:ext uri="{FF2B5EF4-FFF2-40B4-BE49-F238E27FC236}">
                <a16:creationId xmlns:a16="http://schemas.microsoft.com/office/drawing/2014/main" id="{0CEB0C93-3506-4331-83B6-4913F7DAF956}"/>
              </a:ext>
            </a:extLst>
          </p:cNvPr>
          <p:cNvSpPr>
            <a:spLocks noChangeShapeType="1"/>
          </p:cNvSpPr>
          <p:nvPr/>
        </p:nvSpPr>
        <p:spPr bwMode="auto">
          <a:xfrm>
            <a:off x="3608777" y="2064774"/>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7" name="Line 10">
            <a:extLst>
              <a:ext uri="{FF2B5EF4-FFF2-40B4-BE49-F238E27FC236}">
                <a16:creationId xmlns:a16="http://schemas.microsoft.com/office/drawing/2014/main" id="{AF2B5B7E-9058-4ADF-9FC0-6E935989889F}"/>
              </a:ext>
            </a:extLst>
          </p:cNvPr>
          <p:cNvSpPr>
            <a:spLocks noChangeShapeType="1"/>
          </p:cNvSpPr>
          <p:nvPr/>
        </p:nvSpPr>
        <p:spPr bwMode="auto">
          <a:xfrm>
            <a:off x="4328889" y="2071050"/>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8" name="TextBox 208">
            <a:extLst>
              <a:ext uri="{FF2B5EF4-FFF2-40B4-BE49-F238E27FC236}">
                <a16:creationId xmlns:a16="http://schemas.microsoft.com/office/drawing/2014/main" id="{DAEC56FA-8CA8-4EB9-80B1-5E944C6E7369}"/>
              </a:ext>
            </a:extLst>
          </p:cNvPr>
          <p:cNvSpPr txBox="1"/>
          <p:nvPr/>
        </p:nvSpPr>
        <p:spPr>
          <a:xfrm>
            <a:off x="2471516" y="1818382"/>
            <a:ext cx="360996" cy="369332"/>
          </a:xfrm>
          <a:prstGeom prst="rect">
            <a:avLst/>
          </a:prstGeom>
          <a:noFill/>
        </p:spPr>
        <p:txBody>
          <a:bodyPr wrap="none" rtlCol="0">
            <a:spAutoFit/>
          </a:bodyPr>
          <a:lstStyle/>
          <a:p>
            <a:r>
              <a:rPr lang="en-US" altLang="zh-CN" dirty="0"/>
              <a:t>s</a:t>
            </a:r>
            <a:r>
              <a:rPr lang="en-US" altLang="zh-CN" baseline="-25000" dirty="0"/>
              <a:t>2</a:t>
            </a:r>
            <a:endParaRPr lang="zh-CN" altLang="en-US" baseline="-25000" dirty="0"/>
          </a:p>
        </p:txBody>
      </p:sp>
      <p:sp>
        <p:nvSpPr>
          <p:cNvPr id="39" name="TextBox 209">
            <a:extLst>
              <a:ext uri="{FF2B5EF4-FFF2-40B4-BE49-F238E27FC236}">
                <a16:creationId xmlns:a16="http://schemas.microsoft.com/office/drawing/2014/main" id="{316AF89F-BE51-4340-93C1-3904337F882B}"/>
              </a:ext>
            </a:extLst>
          </p:cNvPr>
          <p:cNvSpPr txBox="1"/>
          <p:nvPr/>
        </p:nvSpPr>
        <p:spPr>
          <a:xfrm>
            <a:off x="3205353" y="1851930"/>
            <a:ext cx="360996" cy="369332"/>
          </a:xfrm>
          <a:prstGeom prst="rect">
            <a:avLst/>
          </a:prstGeom>
          <a:noFill/>
        </p:spPr>
        <p:txBody>
          <a:bodyPr wrap="none" rtlCol="0">
            <a:spAutoFit/>
          </a:bodyPr>
          <a:lstStyle/>
          <a:p>
            <a:r>
              <a:rPr lang="en-US" altLang="zh-CN" dirty="0"/>
              <a:t>s</a:t>
            </a:r>
            <a:r>
              <a:rPr lang="en-US" altLang="zh-CN" baseline="-25000" dirty="0"/>
              <a:t>3</a:t>
            </a:r>
            <a:endParaRPr lang="zh-CN" altLang="en-US" baseline="-25000" dirty="0"/>
          </a:p>
        </p:txBody>
      </p:sp>
      <p:sp>
        <p:nvSpPr>
          <p:cNvPr id="40" name="TextBox 210">
            <a:extLst>
              <a:ext uri="{FF2B5EF4-FFF2-40B4-BE49-F238E27FC236}">
                <a16:creationId xmlns:a16="http://schemas.microsoft.com/office/drawing/2014/main" id="{51A33052-A794-4092-8CFD-E5E669E82760}"/>
              </a:ext>
            </a:extLst>
          </p:cNvPr>
          <p:cNvSpPr txBox="1"/>
          <p:nvPr/>
        </p:nvSpPr>
        <p:spPr>
          <a:xfrm>
            <a:off x="3900107" y="1851930"/>
            <a:ext cx="360996" cy="369332"/>
          </a:xfrm>
          <a:prstGeom prst="rect">
            <a:avLst/>
          </a:prstGeom>
          <a:noFill/>
        </p:spPr>
        <p:txBody>
          <a:bodyPr wrap="none" rtlCol="0">
            <a:spAutoFit/>
          </a:bodyPr>
          <a:lstStyle/>
          <a:p>
            <a:r>
              <a:rPr lang="en-US" altLang="zh-CN" dirty="0"/>
              <a:t>s</a:t>
            </a:r>
            <a:r>
              <a:rPr lang="en-US" altLang="zh-CN" baseline="-25000" dirty="0"/>
              <a:t>4</a:t>
            </a:r>
            <a:endParaRPr lang="zh-CN" altLang="en-US" baseline="-25000" dirty="0"/>
          </a:p>
        </p:txBody>
      </p:sp>
      <p:sp>
        <p:nvSpPr>
          <p:cNvPr id="41" name="TextBox 211">
            <a:extLst>
              <a:ext uri="{FF2B5EF4-FFF2-40B4-BE49-F238E27FC236}">
                <a16:creationId xmlns:a16="http://schemas.microsoft.com/office/drawing/2014/main" id="{FCD975D8-4ABA-469D-B5C1-03962589C289}"/>
              </a:ext>
            </a:extLst>
          </p:cNvPr>
          <p:cNvSpPr txBox="1"/>
          <p:nvPr/>
        </p:nvSpPr>
        <p:spPr>
          <a:xfrm>
            <a:off x="1748827" y="1825227"/>
            <a:ext cx="360996" cy="369332"/>
          </a:xfrm>
          <a:prstGeom prst="rect">
            <a:avLst/>
          </a:prstGeom>
          <a:noFill/>
        </p:spPr>
        <p:txBody>
          <a:bodyPr wrap="none" rtlCol="0">
            <a:spAutoFit/>
          </a:bodyPr>
          <a:lstStyle/>
          <a:p>
            <a:r>
              <a:rPr lang="en-US" altLang="zh-CN" dirty="0"/>
              <a:t>s</a:t>
            </a:r>
            <a:r>
              <a:rPr lang="en-US" altLang="zh-CN" baseline="-25000" dirty="0"/>
              <a:t>1</a:t>
            </a:r>
            <a:endParaRPr lang="zh-CN" altLang="en-US" baseline="-25000" dirty="0"/>
          </a:p>
        </p:txBody>
      </p:sp>
      <p:sp>
        <p:nvSpPr>
          <p:cNvPr id="42" name="TextBox 212">
            <a:extLst>
              <a:ext uri="{FF2B5EF4-FFF2-40B4-BE49-F238E27FC236}">
                <a16:creationId xmlns:a16="http://schemas.microsoft.com/office/drawing/2014/main" id="{FC08727C-E8C1-45AA-9CA9-CEF44A4133E6}"/>
              </a:ext>
            </a:extLst>
          </p:cNvPr>
          <p:cNvSpPr txBox="1"/>
          <p:nvPr/>
        </p:nvSpPr>
        <p:spPr>
          <a:xfrm>
            <a:off x="4634880" y="1862563"/>
            <a:ext cx="360996" cy="369332"/>
          </a:xfrm>
          <a:prstGeom prst="rect">
            <a:avLst/>
          </a:prstGeom>
          <a:noFill/>
        </p:spPr>
        <p:txBody>
          <a:bodyPr wrap="none" rtlCol="0">
            <a:spAutoFit/>
          </a:bodyPr>
          <a:lstStyle/>
          <a:p>
            <a:r>
              <a:rPr lang="en-US" altLang="zh-CN" dirty="0"/>
              <a:t>s</a:t>
            </a:r>
            <a:r>
              <a:rPr lang="en-US" altLang="zh-CN" baseline="-25000" dirty="0"/>
              <a:t>5</a:t>
            </a:r>
            <a:endParaRPr lang="zh-CN" altLang="en-US" baseline="-25000" dirty="0"/>
          </a:p>
        </p:txBody>
      </p:sp>
      <p:sp>
        <p:nvSpPr>
          <p:cNvPr id="43" name="Oval 8">
            <a:extLst>
              <a:ext uri="{FF2B5EF4-FFF2-40B4-BE49-F238E27FC236}">
                <a16:creationId xmlns:a16="http://schemas.microsoft.com/office/drawing/2014/main" id="{334F40D7-D32F-43E8-A549-DEFE6F847FD0}"/>
              </a:ext>
            </a:extLst>
          </p:cNvPr>
          <p:cNvSpPr>
            <a:spLocks noChangeArrowheads="1"/>
          </p:cNvSpPr>
          <p:nvPr/>
        </p:nvSpPr>
        <p:spPr bwMode="auto">
          <a:xfrm>
            <a:off x="7381817" y="1825209"/>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4" name="Oval 9">
            <a:extLst>
              <a:ext uri="{FF2B5EF4-FFF2-40B4-BE49-F238E27FC236}">
                <a16:creationId xmlns:a16="http://schemas.microsoft.com/office/drawing/2014/main" id="{6668823B-F6A4-4EAA-948E-F5FBF1D471D3}"/>
              </a:ext>
            </a:extLst>
          </p:cNvPr>
          <p:cNvSpPr>
            <a:spLocks noChangeAspect="1" noChangeArrowheads="1"/>
          </p:cNvSpPr>
          <p:nvPr/>
        </p:nvSpPr>
        <p:spPr bwMode="auto">
          <a:xfrm>
            <a:off x="7493581" y="1466597"/>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5" name="Line 11">
            <a:extLst>
              <a:ext uri="{FF2B5EF4-FFF2-40B4-BE49-F238E27FC236}">
                <a16:creationId xmlns:a16="http://schemas.microsoft.com/office/drawing/2014/main" id="{AA3595EE-35E3-4C4B-9F44-7EEC33158310}"/>
              </a:ext>
            </a:extLst>
          </p:cNvPr>
          <p:cNvSpPr>
            <a:spLocks noChangeShapeType="1"/>
          </p:cNvSpPr>
          <p:nvPr/>
        </p:nvSpPr>
        <p:spPr bwMode="auto">
          <a:xfrm flipV="1">
            <a:off x="7722733" y="1610613"/>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6" name="Oval 8">
            <a:extLst>
              <a:ext uri="{FF2B5EF4-FFF2-40B4-BE49-F238E27FC236}">
                <a16:creationId xmlns:a16="http://schemas.microsoft.com/office/drawing/2014/main" id="{C50BE54C-3DD4-4E0E-9103-9BF30F0322D3}"/>
              </a:ext>
            </a:extLst>
          </p:cNvPr>
          <p:cNvSpPr>
            <a:spLocks noChangeArrowheads="1"/>
          </p:cNvSpPr>
          <p:nvPr/>
        </p:nvSpPr>
        <p:spPr bwMode="auto">
          <a:xfrm>
            <a:off x="8101897" y="183514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7" name="Oval 9">
            <a:extLst>
              <a:ext uri="{FF2B5EF4-FFF2-40B4-BE49-F238E27FC236}">
                <a16:creationId xmlns:a16="http://schemas.microsoft.com/office/drawing/2014/main" id="{9B0D41F8-7599-4BE5-A925-E8B4E4518816}"/>
              </a:ext>
            </a:extLst>
          </p:cNvPr>
          <p:cNvSpPr>
            <a:spLocks noChangeAspect="1" noChangeArrowheads="1"/>
          </p:cNvSpPr>
          <p:nvPr/>
        </p:nvSpPr>
        <p:spPr bwMode="auto">
          <a:xfrm>
            <a:off x="8204699" y="1476496"/>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8" name="Line 11">
            <a:extLst>
              <a:ext uri="{FF2B5EF4-FFF2-40B4-BE49-F238E27FC236}">
                <a16:creationId xmlns:a16="http://schemas.microsoft.com/office/drawing/2014/main" id="{E9D68A5A-7F95-4A8B-AE97-8B5EF2EC518E}"/>
              </a:ext>
            </a:extLst>
          </p:cNvPr>
          <p:cNvSpPr>
            <a:spLocks noChangeShapeType="1"/>
          </p:cNvSpPr>
          <p:nvPr/>
        </p:nvSpPr>
        <p:spPr bwMode="auto">
          <a:xfrm flipV="1">
            <a:off x="8443790" y="1620512"/>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9" name="Oval 8">
            <a:extLst>
              <a:ext uri="{FF2B5EF4-FFF2-40B4-BE49-F238E27FC236}">
                <a16:creationId xmlns:a16="http://schemas.microsoft.com/office/drawing/2014/main" id="{C0DDFAC2-672E-438D-A856-415E08854506}"/>
              </a:ext>
            </a:extLst>
          </p:cNvPr>
          <p:cNvSpPr>
            <a:spLocks noChangeArrowheads="1"/>
          </p:cNvSpPr>
          <p:nvPr/>
        </p:nvSpPr>
        <p:spPr bwMode="auto">
          <a:xfrm>
            <a:off x="8822025" y="183514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0" name="Oval 9">
            <a:extLst>
              <a:ext uri="{FF2B5EF4-FFF2-40B4-BE49-F238E27FC236}">
                <a16:creationId xmlns:a16="http://schemas.microsoft.com/office/drawing/2014/main" id="{22896827-D657-421E-9E58-BAE08E803294}"/>
              </a:ext>
            </a:extLst>
          </p:cNvPr>
          <p:cNvSpPr>
            <a:spLocks noChangeAspect="1" noChangeArrowheads="1"/>
          </p:cNvSpPr>
          <p:nvPr/>
        </p:nvSpPr>
        <p:spPr bwMode="auto">
          <a:xfrm>
            <a:off x="8932987" y="1479451"/>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1" name="Line 11">
            <a:extLst>
              <a:ext uri="{FF2B5EF4-FFF2-40B4-BE49-F238E27FC236}">
                <a16:creationId xmlns:a16="http://schemas.microsoft.com/office/drawing/2014/main" id="{9FB15357-F407-4E11-AB5D-29A5C2510290}"/>
              </a:ext>
            </a:extLst>
          </p:cNvPr>
          <p:cNvSpPr>
            <a:spLocks noChangeShapeType="1"/>
          </p:cNvSpPr>
          <p:nvPr/>
        </p:nvSpPr>
        <p:spPr bwMode="auto">
          <a:xfrm flipV="1">
            <a:off x="9172078" y="1623467"/>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2" name="Oval 8">
            <a:extLst>
              <a:ext uri="{FF2B5EF4-FFF2-40B4-BE49-F238E27FC236}">
                <a16:creationId xmlns:a16="http://schemas.microsoft.com/office/drawing/2014/main" id="{21D868A8-679F-4956-8B20-99C2FA1794B2}"/>
              </a:ext>
            </a:extLst>
          </p:cNvPr>
          <p:cNvSpPr>
            <a:spLocks noChangeArrowheads="1"/>
          </p:cNvSpPr>
          <p:nvPr/>
        </p:nvSpPr>
        <p:spPr bwMode="auto">
          <a:xfrm>
            <a:off x="9542105" y="1864965"/>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3" name="Oval 8">
            <a:extLst>
              <a:ext uri="{FF2B5EF4-FFF2-40B4-BE49-F238E27FC236}">
                <a16:creationId xmlns:a16="http://schemas.microsoft.com/office/drawing/2014/main" id="{FC6EBFDA-8A21-4C32-AC38-9C2821E18D72}"/>
              </a:ext>
            </a:extLst>
          </p:cNvPr>
          <p:cNvSpPr>
            <a:spLocks noChangeArrowheads="1"/>
          </p:cNvSpPr>
          <p:nvPr/>
        </p:nvSpPr>
        <p:spPr bwMode="auto">
          <a:xfrm>
            <a:off x="6661737" y="1825257"/>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4" name="Line 10">
            <a:extLst>
              <a:ext uri="{FF2B5EF4-FFF2-40B4-BE49-F238E27FC236}">
                <a16:creationId xmlns:a16="http://schemas.microsoft.com/office/drawing/2014/main" id="{AC6FB580-0CC4-4615-8274-B74FA3CCB5BA}"/>
              </a:ext>
            </a:extLst>
          </p:cNvPr>
          <p:cNvSpPr>
            <a:spLocks noChangeShapeType="1"/>
          </p:cNvSpPr>
          <p:nvPr/>
        </p:nvSpPr>
        <p:spPr bwMode="auto">
          <a:xfrm>
            <a:off x="7093785" y="2044896"/>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5" name="Line 10">
            <a:extLst>
              <a:ext uri="{FF2B5EF4-FFF2-40B4-BE49-F238E27FC236}">
                <a16:creationId xmlns:a16="http://schemas.microsoft.com/office/drawing/2014/main" id="{A48F528E-51BA-4EBE-A5ED-354E511034F3}"/>
              </a:ext>
            </a:extLst>
          </p:cNvPr>
          <p:cNvSpPr>
            <a:spLocks noChangeShapeType="1"/>
          </p:cNvSpPr>
          <p:nvPr/>
        </p:nvSpPr>
        <p:spPr bwMode="auto">
          <a:xfrm>
            <a:off x="7813865" y="2041233"/>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6" name="Line 10">
            <a:extLst>
              <a:ext uri="{FF2B5EF4-FFF2-40B4-BE49-F238E27FC236}">
                <a16:creationId xmlns:a16="http://schemas.microsoft.com/office/drawing/2014/main" id="{FD0E3B20-CFA7-43CE-8E4E-2837076EB1B4}"/>
              </a:ext>
            </a:extLst>
          </p:cNvPr>
          <p:cNvSpPr>
            <a:spLocks noChangeShapeType="1"/>
          </p:cNvSpPr>
          <p:nvPr/>
        </p:nvSpPr>
        <p:spPr bwMode="auto">
          <a:xfrm>
            <a:off x="8533945" y="2064774"/>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7" name="Line 10">
            <a:extLst>
              <a:ext uri="{FF2B5EF4-FFF2-40B4-BE49-F238E27FC236}">
                <a16:creationId xmlns:a16="http://schemas.microsoft.com/office/drawing/2014/main" id="{016590E4-4AF2-4676-9517-042E5617527B}"/>
              </a:ext>
            </a:extLst>
          </p:cNvPr>
          <p:cNvSpPr>
            <a:spLocks noChangeShapeType="1"/>
          </p:cNvSpPr>
          <p:nvPr/>
        </p:nvSpPr>
        <p:spPr bwMode="auto">
          <a:xfrm>
            <a:off x="9254057" y="2071050"/>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58" name="TextBox 228">
            <a:extLst>
              <a:ext uri="{FF2B5EF4-FFF2-40B4-BE49-F238E27FC236}">
                <a16:creationId xmlns:a16="http://schemas.microsoft.com/office/drawing/2014/main" id="{FBA25558-1020-46D6-9CDA-0CDD645CCA7B}"/>
              </a:ext>
            </a:extLst>
          </p:cNvPr>
          <p:cNvSpPr txBox="1"/>
          <p:nvPr/>
        </p:nvSpPr>
        <p:spPr>
          <a:xfrm>
            <a:off x="7390027" y="1820031"/>
            <a:ext cx="360996" cy="369332"/>
          </a:xfrm>
          <a:prstGeom prst="rect">
            <a:avLst/>
          </a:prstGeom>
          <a:noFill/>
        </p:spPr>
        <p:txBody>
          <a:bodyPr wrap="none" rtlCol="0">
            <a:spAutoFit/>
          </a:bodyPr>
          <a:lstStyle/>
          <a:p>
            <a:r>
              <a:rPr lang="en-US" altLang="zh-CN" dirty="0"/>
              <a:t>s</a:t>
            </a:r>
            <a:r>
              <a:rPr lang="en-US" altLang="zh-CN" baseline="-25000" dirty="0"/>
              <a:t>2</a:t>
            </a:r>
            <a:endParaRPr lang="zh-CN" altLang="en-US" baseline="-25000" dirty="0"/>
          </a:p>
        </p:txBody>
      </p:sp>
      <p:sp>
        <p:nvSpPr>
          <p:cNvPr id="59" name="TextBox 229">
            <a:extLst>
              <a:ext uri="{FF2B5EF4-FFF2-40B4-BE49-F238E27FC236}">
                <a16:creationId xmlns:a16="http://schemas.microsoft.com/office/drawing/2014/main" id="{2A432BDE-195A-4F07-BFE4-4693508B6BBF}"/>
              </a:ext>
            </a:extLst>
          </p:cNvPr>
          <p:cNvSpPr txBox="1"/>
          <p:nvPr/>
        </p:nvSpPr>
        <p:spPr>
          <a:xfrm>
            <a:off x="8123163" y="1830664"/>
            <a:ext cx="360996" cy="369332"/>
          </a:xfrm>
          <a:prstGeom prst="rect">
            <a:avLst/>
          </a:prstGeom>
          <a:noFill/>
        </p:spPr>
        <p:txBody>
          <a:bodyPr wrap="none" rtlCol="0">
            <a:spAutoFit/>
          </a:bodyPr>
          <a:lstStyle/>
          <a:p>
            <a:r>
              <a:rPr lang="en-US" altLang="zh-CN" dirty="0"/>
              <a:t>s</a:t>
            </a:r>
            <a:r>
              <a:rPr lang="en-US" altLang="zh-CN" baseline="-25000" dirty="0"/>
              <a:t>3</a:t>
            </a:r>
            <a:endParaRPr lang="zh-CN" altLang="en-US" baseline="-25000" dirty="0"/>
          </a:p>
        </p:txBody>
      </p:sp>
      <p:sp>
        <p:nvSpPr>
          <p:cNvPr id="60" name="TextBox 230">
            <a:extLst>
              <a:ext uri="{FF2B5EF4-FFF2-40B4-BE49-F238E27FC236}">
                <a16:creationId xmlns:a16="http://schemas.microsoft.com/office/drawing/2014/main" id="{D2182110-376D-45B9-AC85-68B3CAED5388}"/>
              </a:ext>
            </a:extLst>
          </p:cNvPr>
          <p:cNvSpPr txBox="1"/>
          <p:nvPr/>
        </p:nvSpPr>
        <p:spPr>
          <a:xfrm>
            <a:off x="8846541" y="1841297"/>
            <a:ext cx="360996" cy="369332"/>
          </a:xfrm>
          <a:prstGeom prst="rect">
            <a:avLst/>
          </a:prstGeom>
          <a:noFill/>
        </p:spPr>
        <p:txBody>
          <a:bodyPr wrap="none" rtlCol="0">
            <a:spAutoFit/>
          </a:bodyPr>
          <a:lstStyle/>
          <a:p>
            <a:r>
              <a:rPr lang="en-US" altLang="zh-CN" dirty="0"/>
              <a:t>s</a:t>
            </a:r>
            <a:r>
              <a:rPr lang="en-US" altLang="zh-CN" baseline="-25000" dirty="0"/>
              <a:t>4</a:t>
            </a:r>
            <a:endParaRPr lang="zh-CN" altLang="en-US" baseline="-25000" dirty="0"/>
          </a:p>
        </p:txBody>
      </p:sp>
      <p:sp>
        <p:nvSpPr>
          <p:cNvPr id="61" name="TextBox 231">
            <a:extLst>
              <a:ext uri="{FF2B5EF4-FFF2-40B4-BE49-F238E27FC236}">
                <a16:creationId xmlns:a16="http://schemas.microsoft.com/office/drawing/2014/main" id="{49FCD287-5CEF-4822-AF8A-C4E7B8ADD3E5}"/>
              </a:ext>
            </a:extLst>
          </p:cNvPr>
          <p:cNvSpPr txBox="1"/>
          <p:nvPr/>
        </p:nvSpPr>
        <p:spPr>
          <a:xfrm>
            <a:off x="6672370" y="1841297"/>
            <a:ext cx="360996" cy="369332"/>
          </a:xfrm>
          <a:prstGeom prst="rect">
            <a:avLst/>
          </a:prstGeom>
          <a:noFill/>
        </p:spPr>
        <p:txBody>
          <a:bodyPr wrap="none" rtlCol="0">
            <a:spAutoFit/>
          </a:bodyPr>
          <a:lstStyle/>
          <a:p>
            <a:r>
              <a:rPr lang="en-US" altLang="zh-CN" dirty="0"/>
              <a:t>s</a:t>
            </a:r>
            <a:r>
              <a:rPr lang="en-US" altLang="zh-CN" baseline="-25000" dirty="0"/>
              <a:t>1</a:t>
            </a:r>
            <a:endParaRPr lang="zh-CN" altLang="en-US" baseline="-25000" dirty="0"/>
          </a:p>
        </p:txBody>
      </p:sp>
      <p:sp>
        <p:nvSpPr>
          <p:cNvPr id="62" name="TextBox 232">
            <a:extLst>
              <a:ext uri="{FF2B5EF4-FFF2-40B4-BE49-F238E27FC236}">
                <a16:creationId xmlns:a16="http://schemas.microsoft.com/office/drawing/2014/main" id="{9E4172A4-CB05-45A5-ABEF-BD0640242E7C}"/>
              </a:ext>
            </a:extLst>
          </p:cNvPr>
          <p:cNvSpPr txBox="1"/>
          <p:nvPr/>
        </p:nvSpPr>
        <p:spPr>
          <a:xfrm>
            <a:off x="9563222" y="1862563"/>
            <a:ext cx="360996" cy="369332"/>
          </a:xfrm>
          <a:prstGeom prst="rect">
            <a:avLst/>
          </a:prstGeom>
          <a:noFill/>
        </p:spPr>
        <p:txBody>
          <a:bodyPr wrap="none" rtlCol="0">
            <a:spAutoFit/>
          </a:bodyPr>
          <a:lstStyle/>
          <a:p>
            <a:r>
              <a:rPr lang="en-US" altLang="zh-CN" dirty="0"/>
              <a:t>s</a:t>
            </a:r>
            <a:r>
              <a:rPr lang="en-US" altLang="zh-CN" baseline="-25000" dirty="0"/>
              <a:t>5</a:t>
            </a:r>
            <a:endParaRPr lang="zh-CN" altLang="en-US" baseline="-25000" dirty="0"/>
          </a:p>
        </p:txBody>
      </p:sp>
      <p:cxnSp>
        <p:nvCxnSpPr>
          <p:cNvPr id="63" name="直接连接符 62">
            <a:extLst>
              <a:ext uri="{FF2B5EF4-FFF2-40B4-BE49-F238E27FC236}">
                <a16:creationId xmlns:a16="http://schemas.microsoft.com/office/drawing/2014/main" id="{AA83CBD9-B02A-4036-812D-6792E091B7AA}"/>
              </a:ext>
            </a:extLst>
          </p:cNvPr>
          <p:cNvCxnSpPr/>
          <p:nvPr/>
        </p:nvCxnSpPr>
        <p:spPr>
          <a:xfrm>
            <a:off x="5188927" y="2080965"/>
            <a:ext cx="1372479"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3988D09F-C56F-4BE1-AD87-D844AAAC5D86}"/>
              </a:ext>
            </a:extLst>
          </p:cNvPr>
          <p:cNvCxnSpPr>
            <a:cxnSpLocks/>
            <a:stCxn id="23" idx="4"/>
            <a:endCxn id="161" idx="6"/>
          </p:cNvCxnSpPr>
          <p:nvPr/>
        </p:nvCxnSpPr>
        <p:spPr>
          <a:xfrm>
            <a:off x="2672649" y="2257209"/>
            <a:ext cx="736799" cy="286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B0C240E7-84ED-4EFB-9E7C-050321BD58A6}"/>
              </a:ext>
            </a:extLst>
          </p:cNvPr>
          <p:cNvCxnSpPr>
            <a:cxnSpLocks/>
            <a:stCxn id="26" idx="4"/>
            <a:endCxn id="162" idx="5"/>
          </p:cNvCxnSpPr>
          <p:nvPr/>
        </p:nvCxnSpPr>
        <p:spPr>
          <a:xfrm>
            <a:off x="3392729" y="2267148"/>
            <a:ext cx="545653" cy="3129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B3C2D548-4753-42DA-91C2-BE3C71156E18}"/>
              </a:ext>
            </a:extLst>
          </p:cNvPr>
          <p:cNvCxnSpPr>
            <a:cxnSpLocks/>
            <a:stCxn id="168" idx="6"/>
            <a:endCxn id="49" idx="4"/>
          </p:cNvCxnSpPr>
          <p:nvPr/>
        </p:nvCxnSpPr>
        <p:spPr>
          <a:xfrm flipV="1">
            <a:off x="8239940" y="2267148"/>
            <a:ext cx="798085" cy="273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F65457B-38C6-4678-BA72-ED064A42E87A}"/>
              </a:ext>
            </a:extLst>
          </p:cNvPr>
          <p:cNvCxnSpPr>
            <a:cxnSpLocks/>
            <a:stCxn id="167" idx="6"/>
            <a:endCxn id="46" idx="4"/>
          </p:cNvCxnSpPr>
          <p:nvPr/>
        </p:nvCxnSpPr>
        <p:spPr>
          <a:xfrm flipV="1">
            <a:off x="7801308" y="2267148"/>
            <a:ext cx="516589" cy="273245"/>
          </a:xfrm>
          <a:prstGeom prst="line">
            <a:avLst/>
          </a:prstGeom>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4F3F4C26-C9C3-48AF-84A1-4F30D293659A}"/>
              </a:ext>
            </a:extLst>
          </p:cNvPr>
          <p:cNvSpPr txBox="1"/>
          <p:nvPr/>
        </p:nvSpPr>
        <p:spPr>
          <a:xfrm>
            <a:off x="1826568" y="1476496"/>
            <a:ext cx="471604" cy="369332"/>
          </a:xfrm>
          <a:prstGeom prst="rect">
            <a:avLst/>
          </a:prstGeom>
          <a:noFill/>
        </p:spPr>
        <p:txBody>
          <a:bodyPr wrap="none" rtlCol="0">
            <a:spAutoFit/>
          </a:bodyPr>
          <a:lstStyle/>
          <a:p>
            <a:r>
              <a:rPr lang="en-US" altLang="zh-CN" dirty="0"/>
              <a:t>“a”</a:t>
            </a:r>
            <a:endParaRPr lang="zh-CN" altLang="en-US" dirty="0"/>
          </a:p>
        </p:txBody>
      </p:sp>
      <p:sp>
        <p:nvSpPr>
          <p:cNvPr id="69" name="文本框 68">
            <a:extLst>
              <a:ext uri="{FF2B5EF4-FFF2-40B4-BE49-F238E27FC236}">
                <a16:creationId xmlns:a16="http://schemas.microsoft.com/office/drawing/2014/main" id="{9EFA3847-A305-4F92-8D43-F21BA5C68AEC}"/>
              </a:ext>
            </a:extLst>
          </p:cNvPr>
          <p:cNvSpPr txBox="1"/>
          <p:nvPr/>
        </p:nvSpPr>
        <p:spPr>
          <a:xfrm>
            <a:off x="6815046" y="1482598"/>
            <a:ext cx="481222" cy="369332"/>
          </a:xfrm>
          <a:prstGeom prst="rect">
            <a:avLst/>
          </a:prstGeom>
          <a:noFill/>
        </p:spPr>
        <p:txBody>
          <a:bodyPr wrap="none" rtlCol="0">
            <a:spAutoFit/>
          </a:bodyPr>
          <a:lstStyle/>
          <a:p>
            <a:r>
              <a:rPr lang="en-US" altLang="zh-CN" dirty="0"/>
              <a:t>“o”</a:t>
            </a:r>
            <a:endParaRPr lang="zh-CN" altLang="en-US" dirty="0"/>
          </a:p>
        </p:txBody>
      </p:sp>
      <p:grpSp>
        <p:nvGrpSpPr>
          <p:cNvPr id="70" name="组合 69">
            <a:extLst>
              <a:ext uri="{FF2B5EF4-FFF2-40B4-BE49-F238E27FC236}">
                <a16:creationId xmlns:a16="http://schemas.microsoft.com/office/drawing/2014/main" id="{C9B8E02D-9CBF-4490-8D89-5C5C4B88D2B0}"/>
              </a:ext>
            </a:extLst>
          </p:cNvPr>
          <p:cNvGrpSpPr/>
          <p:nvPr/>
        </p:nvGrpSpPr>
        <p:grpSpPr>
          <a:xfrm>
            <a:off x="3285785" y="2540393"/>
            <a:ext cx="5077817" cy="2724119"/>
            <a:chOff x="2601128" y="4177112"/>
            <a:chExt cx="4309467" cy="2287648"/>
          </a:xfrm>
        </p:grpSpPr>
        <p:grpSp>
          <p:nvGrpSpPr>
            <p:cNvPr id="71" name="组合 70">
              <a:extLst>
                <a:ext uri="{FF2B5EF4-FFF2-40B4-BE49-F238E27FC236}">
                  <a16:creationId xmlns:a16="http://schemas.microsoft.com/office/drawing/2014/main" id="{C6EFBE87-9909-4023-A2D9-F66A4C839214}"/>
                </a:ext>
              </a:extLst>
            </p:cNvPr>
            <p:cNvGrpSpPr>
              <a:grpSpLocks noChangeAspect="1"/>
            </p:cNvGrpSpPr>
            <p:nvPr/>
          </p:nvGrpSpPr>
          <p:grpSpPr>
            <a:xfrm>
              <a:off x="2601128" y="4177112"/>
              <a:ext cx="4309467" cy="2287648"/>
              <a:chOff x="2752232" y="4509119"/>
              <a:chExt cx="3695981" cy="1961984"/>
            </a:xfrm>
          </p:grpSpPr>
          <p:sp>
            <p:nvSpPr>
              <p:cNvPr id="79" name="椭圆 78">
                <a:extLst>
                  <a:ext uri="{FF2B5EF4-FFF2-40B4-BE49-F238E27FC236}">
                    <a16:creationId xmlns:a16="http://schemas.microsoft.com/office/drawing/2014/main" id="{51414B65-11EC-4D40-B3B0-65CDEA6CAD8F}"/>
                  </a:ext>
                </a:extLst>
              </p:cNvPr>
              <p:cNvSpPr/>
              <p:nvPr/>
            </p:nvSpPr>
            <p:spPr>
              <a:xfrm rot="16200000">
                <a:off x="4033395" y="6290644"/>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D1C5BF0-56E9-4B38-9306-F2663835DD8B}"/>
                  </a:ext>
                </a:extLst>
              </p:cNvPr>
              <p:cNvSpPr/>
              <p:nvPr/>
            </p:nvSpPr>
            <p:spPr>
              <a:xfrm rot="16200000">
                <a:off x="4354743" y="6290644"/>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49A1DB8B-A777-4DB4-8196-D77BF262E4F4}"/>
                  </a:ext>
                </a:extLst>
              </p:cNvPr>
              <p:cNvSpPr/>
              <p:nvPr/>
            </p:nvSpPr>
            <p:spPr>
              <a:xfrm rot="16200000">
                <a:off x="4674009" y="6290644"/>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1F094D07-D896-4472-8D22-388AFD08D705}"/>
                  </a:ext>
                </a:extLst>
              </p:cNvPr>
              <p:cNvSpPr/>
              <p:nvPr/>
            </p:nvSpPr>
            <p:spPr>
              <a:xfrm rot="16200000">
                <a:off x="4993275" y="6291083"/>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5FBF8BBF-E02A-4435-B802-BA9C94B236F5}"/>
                  </a:ext>
                </a:extLst>
              </p:cNvPr>
              <p:cNvSpPr/>
              <p:nvPr/>
            </p:nvSpPr>
            <p:spPr>
              <a:xfrm rot="16200000">
                <a:off x="3838747" y="569765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C7B4E6EE-AD7E-45C0-A938-5C5E2BB6628A}"/>
                  </a:ext>
                </a:extLst>
              </p:cNvPr>
              <p:cNvSpPr/>
              <p:nvPr/>
            </p:nvSpPr>
            <p:spPr>
              <a:xfrm rot="16200000">
                <a:off x="4160095" y="569765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27D7C614-77B4-4F31-9BB6-B8D21155F236}"/>
                  </a:ext>
                </a:extLst>
              </p:cNvPr>
              <p:cNvSpPr/>
              <p:nvPr/>
            </p:nvSpPr>
            <p:spPr>
              <a:xfrm rot="16200000">
                <a:off x="4479361" y="569765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C10D1179-8639-42AB-ACC9-FB8B31776E8F}"/>
                  </a:ext>
                </a:extLst>
              </p:cNvPr>
              <p:cNvSpPr/>
              <p:nvPr/>
            </p:nvSpPr>
            <p:spPr>
              <a:xfrm rot="16200000">
                <a:off x="4798627" y="5698098"/>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691983F6-1012-4F45-A196-92FAA1FDA287}"/>
                  </a:ext>
                </a:extLst>
              </p:cNvPr>
              <p:cNvSpPr/>
              <p:nvPr/>
            </p:nvSpPr>
            <p:spPr>
              <a:xfrm rot="16200000">
                <a:off x="5117893" y="5698098"/>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155EFC7-A0A9-4EA6-8316-B3A8E8C6E7F0}"/>
                  </a:ext>
                </a:extLst>
              </p:cNvPr>
              <p:cNvSpPr/>
              <p:nvPr/>
            </p:nvSpPr>
            <p:spPr>
              <a:xfrm rot="16200000">
                <a:off x="3846086" y="510339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D1BBA9D5-45F5-4AAF-B065-CC44337444FD}"/>
                  </a:ext>
                </a:extLst>
              </p:cNvPr>
              <p:cNvSpPr/>
              <p:nvPr/>
            </p:nvSpPr>
            <p:spPr>
              <a:xfrm rot="16200000">
                <a:off x="4167434" y="510339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FBA356E9-5D2E-4FB4-A718-67C9234FCAB6}"/>
                  </a:ext>
                </a:extLst>
              </p:cNvPr>
              <p:cNvSpPr/>
              <p:nvPr/>
            </p:nvSpPr>
            <p:spPr>
              <a:xfrm rot="16200000">
                <a:off x="4486700" y="510339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8F0C9657-9DB6-4C11-9138-392F9416EEA1}"/>
                  </a:ext>
                </a:extLst>
              </p:cNvPr>
              <p:cNvSpPr/>
              <p:nvPr/>
            </p:nvSpPr>
            <p:spPr>
              <a:xfrm rot="16200000">
                <a:off x="4805966" y="510382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6995BB57-8AD8-4829-858D-7EAC4C8693D4}"/>
                  </a:ext>
                </a:extLst>
              </p:cNvPr>
              <p:cNvSpPr/>
              <p:nvPr/>
            </p:nvSpPr>
            <p:spPr>
              <a:xfrm rot="16200000">
                <a:off x="5125232" y="510382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411BA906-751A-422E-85B8-F48C5F658842}"/>
                  </a:ext>
                </a:extLst>
              </p:cNvPr>
              <p:cNvSpPr/>
              <p:nvPr/>
            </p:nvSpPr>
            <p:spPr>
              <a:xfrm rot="16200000">
                <a:off x="4026106" y="450912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C16B24D2-9B89-4307-BE85-464D1296A31B}"/>
                  </a:ext>
                </a:extLst>
              </p:cNvPr>
              <p:cNvSpPr/>
              <p:nvPr/>
            </p:nvSpPr>
            <p:spPr>
              <a:xfrm rot="16200000">
                <a:off x="4347454" y="450912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A8764F6F-611B-4294-AAF0-6DD824B7CF90}"/>
                  </a:ext>
                </a:extLst>
              </p:cNvPr>
              <p:cNvSpPr/>
              <p:nvPr/>
            </p:nvSpPr>
            <p:spPr>
              <a:xfrm rot="16200000">
                <a:off x="4666720" y="4509120"/>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EDC564F9-24E6-45BD-B3A2-8E6FB6867261}"/>
                  </a:ext>
                </a:extLst>
              </p:cNvPr>
              <p:cNvSpPr/>
              <p:nvPr/>
            </p:nvSpPr>
            <p:spPr>
              <a:xfrm rot="16200000">
                <a:off x="4985986" y="450955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97" name="直接箭头连接符 96">
                <a:extLst>
                  <a:ext uri="{FF2B5EF4-FFF2-40B4-BE49-F238E27FC236}">
                    <a16:creationId xmlns:a16="http://schemas.microsoft.com/office/drawing/2014/main" id="{B97007F2-151F-4CE2-8846-72B357F75607}"/>
                  </a:ext>
                </a:extLst>
              </p:cNvPr>
              <p:cNvCxnSpPr>
                <a:cxnSpLocks/>
                <a:stCxn id="79" idx="6"/>
                <a:endCxn id="83" idx="2"/>
              </p:cNvCxnSpPr>
              <p:nvPr/>
            </p:nvCxnSpPr>
            <p:spPr>
              <a:xfrm rot="16200000" flipV="1">
                <a:off x="3819599" y="5986838"/>
                <a:ext cx="412965" cy="194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56823861-4D73-4358-8455-C1DC111A341A}"/>
                  </a:ext>
                </a:extLst>
              </p:cNvPr>
              <p:cNvCxnSpPr>
                <a:cxnSpLocks/>
                <a:stCxn id="79" idx="6"/>
                <a:endCxn id="84" idx="2"/>
              </p:cNvCxnSpPr>
              <p:nvPr/>
            </p:nvCxnSpPr>
            <p:spPr>
              <a:xfrm rot="16200000">
                <a:off x="3980273" y="6020812"/>
                <a:ext cx="412965" cy="12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B9B1D29E-176A-4BF3-A881-80224BDC5848}"/>
                  </a:ext>
                </a:extLst>
              </p:cNvPr>
              <p:cNvCxnSpPr>
                <a:cxnSpLocks/>
                <a:stCxn id="80" idx="6"/>
                <a:endCxn id="84" idx="2"/>
              </p:cNvCxnSpPr>
              <p:nvPr/>
            </p:nvCxnSpPr>
            <p:spPr>
              <a:xfrm rot="16200000" flipV="1">
                <a:off x="4140946" y="5986838"/>
                <a:ext cx="412965" cy="194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FA54366E-D38C-4855-8C72-38F868984E64}"/>
                  </a:ext>
                </a:extLst>
              </p:cNvPr>
              <p:cNvCxnSpPr>
                <a:cxnSpLocks/>
                <a:stCxn id="80" idx="6"/>
                <a:endCxn id="85" idx="2"/>
              </p:cNvCxnSpPr>
              <p:nvPr/>
            </p:nvCxnSpPr>
            <p:spPr>
              <a:xfrm rot="16200000">
                <a:off x="4300579" y="6021853"/>
                <a:ext cx="412965" cy="12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900A30AA-5BFB-495F-A4CD-D5DC1B03FC2D}"/>
                  </a:ext>
                </a:extLst>
              </p:cNvPr>
              <p:cNvCxnSpPr>
                <a:cxnSpLocks/>
                <a:stCxn id="80" idx="6"/>
                <a:endCxn id="86" idx="2"/>
              </p:cNvCxnSpPr>
              <p:nvPr/>
            </p:nvCxnSpPr>
            <p:spPr>
              <a:xfrm rot="16200000">
                <a:off x="4460432" y="5862439"/>
                <a:ext cx="412526" cy="443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4B1EA20F-9957-4776-9C66-3D77F3B68632}"/>
                  </a:ext>
                </a:extLst>
              </p:cNvPr>
              <p:cNvCxnSpPr>
                <a:cxnSpLocks/>
                <a:stCxn id="80" idx="6"/>
                <a:endCxn id="87" idx="2"/>
              </p:cNvCxnSpPr>
              <p:nvPr/>
            </p:nvCxnSpPr>
            <p:spPr>
              <a:xfrm rot="16200000">
                <a:off x="4620065" y="5702806"/>
                <a:ext cx="412526" cy="763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50BBE7A3-597C-4AD2-9C74-EA98BA8C2604}"/>
                  </a:ext>
                </a:extLst>
              </p:cNvPr>
              <p:cNvCxnSpPr>
                <a:cxnSpLocks/>
                <a:stCxn id="81" idx="6"/>
                <a:endCxn id="85" idx="2"/>
              </p:cNvCxnSpPr>
              <p:nvPr/>
            </p:nvCxnSpPr>
            <p:spPr>
              <a:xfrm rot="16200000" flipV="1">
                <a:off x="4460212" y="5986838"/>
                <a:ext cx="412965" cy="194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C21682B6-2781-4C64-82F5-E0CBB1E8095B}"/>
                  </a:ext>
                </a:extLst>
              </p:cNvPr>
              <p:cNvCxnSpPr>
                <a:cxnSpLocks/>
                <a:stCxn id="81" idx="6"/>
                <a:endCxn id="86" idx="2"/>
              </p:cNvCxnSpPr>
              <p:nvPr/>
            </p:nvCxnSpPr>
            <p:spPr>
              <a:xfrm rot="16200000">
                <a:off x="4620065" y="6022072"/>
                <a:ext cx="412526" cy="12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2C8A99E4-6726-4A77-8278-036BEB499456}"/>
                  </a:ext>
                </a:extLst>
              </p:cNvPr>
              <p:cNvCxnSpPr>
                <a:cxnSpLocks/>
                <a:stCxn id="81" idx="6"/>
                <a:endCxn id="87" idx="2"/>
              </p:cNvCxnSpPr>
              <p:nvPr/>
            </p:nvCxnSpPr>
            <p:spPr>
              <a:xfrm rot="16200000">
                <a:off x="4779698" y="5862439"/>
                <a:ext cx="412526" cy="443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1DEBF127-C699-42DD-9D88-68DEC39B2359}"/>
                  </a:ext>
                </a:extLst>
              </p:cNvPr>
              <p:cNvCxnSpPr>
                <a:cxnSpLocks/>
                <a:stCxn id="82" idx="6"/>
                <a:endCxn id="86" idx="2"/>
              </p:cNvCxnSpPr>
              <p:nvPr/>
            </p:nvCxnSpPr>
            <p:spPr>
              <a:xfrm rot="16200000" flipV="1">
                <a:off x="4779479" y="5987277"/>
                <a:ext cx="412965" cy="194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19ACA1C9-EA56-4166-AC04-74D1B1513E54}"/>
                  </a:ext>
                </a:extLst>
              </p:cNvPr>
              <p:cNvCxnSpPr>
                <a:cxnSpLocks/>
                <a:stCxn id="82" idx="6"/>
                <a:endCxn id="87" idx="2"/>
              </p:cNvCxnSpPr>
              <p:nvPr/>
            </p:nvCxnSpPr>
            <p:spPr>
              <a:xfrm rot="16200000">
                <a:off x="4939112" y="6022292"/>
                <a:ext cx="412965" cy="12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9156394C-18F8-4E83-94F9-25EB40D4A8EA}"/>
                  </a:ext>
                </a:extLst>
              </p:cNvPr>
              <p:cNvCxnSpPr>
                <a:cxnSpLocks/>
                <a:stCxn id="82" idx="6"/>
                <a:endCxn id="84" idx="2"/>
              </p:cNvCxnSpPr>
              <p:nvPr/>
            </p:nvCxnSpPr>
            <p:spPr>
              <a:xfrm rot="16200000" flipV="1">
                <a:off x="4459993" y="5667791"/>
                <a:ext cx="413404" cy="833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8FF78456-1995-4C33-9219-EC3B5D141108}"/>
                  </a:ext>
                </a:extLst>
              </p:cNvPr>
              <p:cNvCxnSpPr>
                <a:cxnSpLocks/>
                <a:stCxn id="82" idx="6"/>
                <a:endCxn id="85" idx="2"/>
              </p:cNvCxnSpPr>
              <p:nvPr/>
            </p:nvCxnSpPr>
            <p:spPr>
              <a:xfrm rot="16200000" flipV="1">
                <a:off x="4619626" y="5827424"/>
                <a:ext cx="413404" cy="513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2F039473-A510-43D7-AA96-1578700CD621}"/>
                  </a:ext>
                </a:extLst>
              </p:cNvPr>
              <p:cNvCxnSpPr>
                <a:cxnSpLocks/>
                <a:stCxn id="82" idx="6"/>
                <a:endCxn id="83" idx="2"/>
              </p:cNvCxnSpPr>
              <p:nvPr/>
            </p:nvCxnSpPr>
            <p:spPr>
              <a:xfrm flipH="1" flipV="1">
                <a:off x="3928757" y="5877679"/>
                <a:ext cx="1154528" cy="413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504ECD8D-2BDD-4614-A7DD-491332B70FBF}"/>
                  </a:ext>
                </a:extLst>
              </p:cNvPr>
              <p:cNvCxnSpPr>
                <a:cxnSpLocks/>
                <a:stCxn id="79" idx="6"/>
                <a:endCxn id="85" idx="2"/>
              </p:cNvCxnSpPr>
              <p:nvPr/>
            </p:nvCxnSpPr>
            <p:spPr>
              <a:xfrm rot="16200000">
                <a:off x="4139906" y="5861179"/>
                <a:ext cx="412965" cy="445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CCCF91E4-0156-4AF9-B75B-D4FB7D3AFE80}"/>
                  </a:ext>
                </a:extLst>
              </p:cNvPr>
              <p:cNvCxnSpPr>
                <a:cxnSpLocks/>
                <a:stCxn id="79" idx="6"/>
                <a:endCxn id="87" idx="2"/>
              </p:cNvCxnSpPr>
              <p:nvPr/>
            </p:nvCxnSpPr>
            <p:spPr>
              <a:xfrm rot="16200000">
                <a:off x="4459391" y="5542132"/>
                <a:ext cx="412526" cy="1084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D063E772-AB58-4D61-8940-CC9CE1C9CC90}"/>
                  </a:ext>
                </a:extLst>
              </p:cNvPr>
              <p:cNvCxnSpPr>
                <a:cxnSpLocks/>
                <a:stCxn id="81" idx="6"/>
                <a:endCxn id="83" idx="2"/>
              </p:cNvCxnSpPr>
              <p:nvPr/>
            </p:nvCxnSpPr>
            <p:spPr>
              <a:xfrm rot="16200000" flipV="1">
                <a:off x="4139906" y="5666531"/>
                <a:ext cx="412965" cy="835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0B887680-5D5D-4C7D-91EC-114E640B2EAC}"/>
                  </a:ext>
                </a:extLst>
              </p:cNvPr>
              <p:cNvCxnSpPr>
                <a:cxnSpLocks/>
                <a:stCxn id="80" idx="6"/>
                <a:endCxn id="83" idx="2"/>
              </p:cNvCxnSpPr>
              <p:nvPr/>
            </p:nvCxnSpPr>
            <p:spPr>
              <a:xfrm rot="16200000" flipV="1">
                <a:off x="3980273" y="5826164"/>
                <a:ext cx="412965" cy="515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E496BC2C-494A-4432-A00B-DF82CFD3C51F}"/>
                  </a:ext>
                </a:extLst>
              </p:cNvPr>
              <p:cNvCxnSpPr>
                <a:cxnSpLocks/>
                <a:stCxn id="83" idx="6"/>
                <a:endCxn id="88" idx="2"/>
              </p:cNvCxnSpPr>
              <p:nvPr/>
            </p:nvCxnSpPr>
            <p:spPr>
              <a:xfrm rot="16200000">
                <a:off x="3725302" y="5486865"/>
                <a:ext cx="414250" cy="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10161498-CADA-49A2-8F1F-F0323471F7A6}"/>
                  </a:ext>
                </a:extLst>
              </p:cNvPr>
              <p:cNvCxnSpPr>
                <a:cxnSpLocks/>
                <a:stCxn id="83" idx="6"/>
                <a:endCxn id="89" idx="2"/>
              </p:cNvCxnSpPr>
              <p:nvPr/>
            </p:nvCxnSpPr>
            <p:spPr>
              <a:xfrm rot="16200000">
                <a:off x="3885976" y="5326191"/>
                <a:ext cx="414250" cy="328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A43947EA-0921-46E3-BA13-141B9F575649}"/>
                  </a:ext>
                </a:extLst>
              </p:cNvPr>
              <p:cNvCxnSpPr>
                <a:cxnSpLocks/>
                <a:stCxn id="83" idx="6"/>
                <a:endCxn id="90" idx="2"/>
              </p:cNvCxnSpPr>
              <p:nvPr/>
            </p:nvCxnSpPr>
            <p:spPr>
              <a:xfrm rot="16200000">
                <a:off x="4045609" y="5166558"/>
                <a:ext cx="414250" cy="647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0714B1AE-21F3-440B-96E6-0DEFBA25B2B3}"/>
                  </a:ext>
                </a:extLst>
              </p:cNvPr>
              <p:cNvCxnSpPr>
                <a:cxnSpLocks/>
                <a:stCxn id="83" idx="6"/>
                <a:endCxn id="91" idx="2"/>
              </p:cNvCxnSpPr>
              <p:nvPr/>
            </p:nvCxnSpPr>
            <p:spPr>
              <a:xfrm rot="16200000">
                <a:off x="4205461" y="5007145"/>
                <a:ext cx="413811" cy="967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D158064-77FE-46A4-B2D1-ABEB663140C0}"/>
                  </a:ext>
                </a:extLst>
              </p:cNvPr>
              <p:cNvCxnSpPr>
                <a:cxnSpLocks/>
                <a:stCxn id="83" idx="6"/>
                <a:endCxn id="92" idx="2"/>
              </p:cNvCxnSpPr>
              <p:nvPr/>
            </p:nvCxnSpPr>
            <p:spPr>
              <a:xfrm rot="16200000">
                <a:off x="4365094" y="4847512"/>
                <a:ext cx="413811" cy="1286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9B14B1F4-68AF-488A-9AD9-EF8BD6A79711}"/>
                  </a:ext>
                </a:extLst>
              </p:cNvPr>
              <p:cNvCxnSpPr>
                <a:cxnSpLocks/>
                <a:stCxn id="84" idx="6"/>
                <a:endCxn id="88" idx="2"/>
              </p:cNvCxnSpPr>
              <p:nvPr/>
            </p:nvCxnSpPr>
            <p:spPr>
              <a:xfrm rot="16200000" flipV="1">
                <a:off x="3885976" y="5333530"/>
                <a:ext cx="414250" cy="314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62F66C22-CC4C-472D-BA24-CD7A33E06089}"/>
                  </a:ext>
                </a:extLst>
              </p:cNvPr>
              <p:cNvCxnSpPr>
                <a:cxnSpLocks/>
                <a:stCxn id="84" idx="6"/>
                <a:endCxn id="89" idx="2"/>
              </p:cNvCxnSpPr>
              <p:nvPr/>
            </p:nvCxnSpPr>
            <p:spPr>
              <a:xfrm rot="16200000">
                <a:off x="4046649" y="5486865"/>
                <a:ext cx="414250" cy="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62AB8F88-0BEF-4A09-A28E-F174C6DF7BDB}"/>
                  </a:ext>
                </a:extLst>
              </p:cNvPr>
              <p:cNvCxnSpPr>
                <a:cxnSpLocks/>
                <a:stCxn id="84" idx="6"/>
                <a:endCxn id="90" idx="2"/>
              </p:cNvCxnSpPr>
              <p:nvPr/>
            </p:nvCxnSpPr>
            <p:spPr>
              <a:xfrm rot="16200000">
                <a:off x="4206282" y="5327232"/>
                <a:ext cx="414250" cy="326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0792F346-771B-4C0A-AB20-AC1B9CEE00F7}"/>
                  </a:ext>
                </a:extLst>
              </p:cNvPr>
              <p:cNvCxnSpPr>
                <a:cxnSpLocks/>
                <a:stCxn id="84" idx="6"/>
                <a:endCxn id="91" idx="2"/>
              </p:cNvCxnSpPr>
              <p:nvPr/>
            </p:nvCxnSpPr>
            <p:spPr>
              <a:xfrm rot="16200000">
                <a:off x="4366135" y="5167818"/>
                <a:ext cx="413811" cy="645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5CA991FB-7A2B-45C8-A443-A687F657755B}"/>
                  </a:ext>
                </a:extLst>
              </p:cNvPr>
              <p:cNvCxnSpPr>
                <a:cxnSpLocks/>
                <a:stCxn id="84" idx="6"/>
                <a:endCxn id="92" idx="2"/>
              </p:cNvCxnSpPr>
              <p:nvPr/>
            </p:nvCxnSpPr>
            <p:spPr>
              <a:xfrm rot="16200000">
                <a:off x="4525768" y="5008185"/>
                <a:ext cx="413811" cy="965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A51D9DF5-1C21-4AD7-9BA2-2799BDFD08E4}"/>
                  </a:ext>
                </a:extLst>
              </p:cNvPr>
              <p:cNvCxnSpPr>
                <a:cxnSpLocks/>
                <a:stCxn id="85" idx="6"/>
                <a:endCxn id="88" idx="2"/>
              </p:cNvCxnSpPr>
              <p:nvPr/>
            </p:nvCxnSpPr>
            <p:spPr>
              <a:xfrm rot="16200000" flipV="1">
                <a:off x="4045609" y="5173897"/>
                <a:ext cx="414250" cy="63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4361C502-FFFA-4247-BA31-359C4286B7C0}"/>
                  </a:ext>
                </a:extLst>
              </p:cNvPr>
              <p:cNvCxnSpPr>
                <a:cxnSpLocks/>
                <a:stCxn id="85" idx="6"/>
                <a:endCxn id="89" idx="2"/>
              </p:cNvCxnSpPr>
              <p:nvPr/>
            </p:nvCxnSpPr>
            <p:spPr>
              <a:xfrm rot="16200000" flipV="1">
                <a:off x="4206282" y="5334571"/>
                <a:ext cx="414250" cy="3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38D6F2C8-D7EF-4F0E-B378-48A6989304C6}"/>
                  </a:ext>
                </a:extLst>
              </p:cNvPr>
              <p:cNvCxnSpPr>
                <a:cxnSpLocks/>
                <a:stCxn id="85" idx="6"/>
                <a:endCxn id="90" idx="2"/>
              </p:cNvCxnSpPr>
              <p:nvPr/>
            </p:nvCxnSpPr>
            <p:spPr>
              <a:xfrm rot="16200000">
                <a:off x="4365915" y="5486865"/>
                <a:ext cx="414250" cy="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D9D98B29-C382-4478-91E1-80D8D8C02573}"/>
                  </a:ext>
                </a:extLst>
              </p:cNvPr>
              <p:cNvCxnSpPr>
                <a:cxnSpLocks/>
                <a:stCxn id="85" idx="6"/>
                <a:endCxn id="91" idx="2"/>
              </p:cNvCxnSpPr>
              <p:nvPr/>
            </p:nvCxnSpPr>
            <p:spPr>
              <a:xfrm rot="16200000">
                <a:off x="4525768" y="5327451"/>
                <a:ext cx="413811" cy="326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AE0E9EEE-00EA-4030-9BA6-755A55A196CE}"/>
                  </a:ext>
                </a:extLst>
              </p:cNvPr>
              <p:cNvCxnSpPr>
                <a:cxnSpLocks/>
                <a:stCxn id="85" idx="6"/>
                <a:endCxn id="92" idx="2"/>
              </p:cNvCxnSpPr>
              <p:nvPr/>
            </p:nvCxnSpPr>
            <p:spPr>
              <a:xfrm rot="16200000">
                <a:off x="4685401" y="5167818"/>
                <a:ext cx="413811" cy="645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CBE0CC4F-180C-4F58-9EEE-D763BB71C953}"/>
                  </a:ext>
                </a:extLst>
              </p:cNvPr>
              <p:cNvCxnSpPr>
                <a:cxnSpLocks/>
                <a:stCxn id="86" idx="6"/>
                <a:endCxn id="88" idx="2"/>
              </p:cNvCxnSpPr>
              <p:nvPr/>
            </p:nvCxnSpPr>
            <p:spPr>
              <a:xfrm rot="16200000" flipV="1">
                <a:off x="4205022" y="5014484"/>
                <a:ext cx="414689" cy="952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E673302E-1030-4093-B104-0E6854F02235}"/>
                  </a:ext>
                </a:extLst>
              </p:cNvPr>
              <p:cNvCxnSpPr>
                <a:cxnSpLocks/>
                <a:stCxn id="86" idx="6"/>
                <a:endCxn id="89" idx="2"/>
              </p:cNvCxnSpPr>
              <p:nvPr/>
            </p:nvCxnSpPr>
            <p:spPr>
              <a:xfrm rot="16200000" flipV="1">
                <a:off x="4365696" y="5175157"/>
                <a:ext cx="414689" cy="631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964774C8-96D4-41F5-9D61-E1CBBA6E3DB9}"/>
                  </a:ext>
                </a:extLst>
              </p:cNvPr>
              <p:cNvCxnSpPr>
                <a:cxnSpLocks/>
                <a:stCxn id="86" idx="6"/>
                <a:endCxn id="90" idx="2"/>
              </p:cNvCxnSpPr>
              <p:nvPr/>
            </p:nvCxnSpPr>
            <p:spPr>
              <a:xfrm rot="16200000" flipV="1">
                <a:off x="4525329" y="5334790"/>
                <a:ext cx="414689" cy="3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1D55E3A7-D322-42A4-8158-87EB52B788F7}"/>
                  </a:ext>
                </a:extLst>
              </p:cNvPr>
              <p:cNvCxnSpPr>
                <a:cxnSpLocks/>
                <a:stCxn id="86" idx="6"/>
                <a:endCxn id="91" idx="2"/>
              </p:cNvCxnSpPr>
              <p:nvPr/>
            </p:nvCxnSpPr>
            <p:spPr>
              <a:xfrm rot="16200000">
                <a:off x="4685182" y="5487304"/>
                <a:ext cx="414250" cy="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86DEA831-F242-43E6-9ED4-C0133203B442}"/>
                  </a:ext>
                </a:extLst>
              </p:cNvPr>
              <p:cNvCxnSpPr>
                <a:cxnSpLocks/>
                <a:stCxn id="86" idx="6"/>
                <a:endCxn id="92" idx="2"/>
              </p:cNvCxnSpPr>
              <p:nvPr/>
            </p:nvCxnSpPr>
            <p:spPr>
              <a:xfrm rot="16200000">
                <a:off x="4844815" y="5327671"/>
                <a:ext cx="414250" cy="326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5547E120-AC84-4C2F-B50E-9627015F1A53}"/>
                  </a:ext>
                </a:extLst>
              </p:cNvPr>
              <p:cNvCxnSpPr>
                <a:cxnSpLocks/>
                <a:stCxn id="87" idx="6"/>
                <a:endCxn id="90" idx="2"/>
              </p:cNvCxnSpPr>
              <p:nvPr/>
            </p:nvCxnSpPr>
            <p:spPr>
              <a:xfrm rot="16200000" flipV="1">
                <a:off x="4684962" y="5175157"/>
                <a:ext cx="414689" cy="631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4ED70643-73FA-492E-AF59-D6EE4320BEB4}"/>
                  </a:ext>
                </a:extLst>
              </p:cNvPr>
              <p:cNvCxnSpPr>
                <a:cxnSpLocks/>
                <a:stCxn id="87" idx="6"/>
                <a:endCxn id="91" idx="2"/>
              </p:cNvCxnSpPr>
              <p:nvPr/>
            </p:nvCxnSpPr>
            <p:spPr>
              <a:xfrm rot="16200000" flipV="1">
                <a:off x="4844815" y="5335010"/>
                <a:ext cx="414250" cy="311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25B92D2B-907D-486E-8488-DBC0B013DD29}"/>
                  </a:ext>
                </a:extLst>
              </p:cNvPr>
              <p:cNvCxnSpPr>
                <a:cxnSpLocks/>
                <a:stCxn id="87" idx="6"/>
                <a:endCxn id="92" idx="2"/>
              </p:cNvCxnSpPr>
              <p:nvPr/>
            </p:nvCxnSpPr>
            <p:spPr>
              <a:xfrm rot="16200000">
                <a:off x="5004448" y="5487304"/>
                <a:ext cx="414250" cy="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BEF91DA5-6836-4D00-B4DF-F1C0624F9C52}"/>
                  </a:ext>
                </a:extLst>
              </p:cNvPr>
              <p:cNvCxnSpPr>
                <a:cxnSpLocks/>
                <a:stCxn id="87" idx="6"/>
                <a:endCxn id="88" idx="2"/>
              </p:cNvCxnSpPr>
              <p:nvPr/>
            </p:nvCxnSpPr>
            <p:spPr>
              <a:xfrm rot="16200000" flipV="1">
                <a:off x="4364655" y="4854851"/>
                <a:ext cx="414689" cy="1271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A8637418-8ED4-47D5-A9F6-EFAF2B2ACDB2}"/>
                  </a:ext>
                </a:extLst>
              </p:cNvPr>
              <p:cNvCxnSpPr>
                <a:cxnSpLocks/>
                <a:stCxn id="88" idx="6"/>
                <a:endCxn id="93" idx="2"/>
              </p:cNvCxnSpPr>
              <p:nvPr/>
            </p:nvCxnSpPr>
            <p:spPr>
              <a:xfrm rot="16200000">
                <a:off x="3818981" y="4806255"/>
                <a:ext cx="414250" cy="18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C4402FA0-2132-498B-AB40-EDF85C2057E0}"/>
                  </a:ext>
                </a:extLst>
              </p:cNvPr>
              <p:cNvCxnSpPr>
                <a:cxnSpLocks/>
                <a:stCxn id="88" idx="6"/>
                <a:endCxn id="94" idx="2"/>
              </p:cNvCxnSpPr>
              <p:nvPr/>
            </p:nvCxnSpPr>
            <p:spPr>
              <a:xfrm rot="16200000">
                <a:off x="3979655" y="4645581"/>
                <a:ext cx="414250" cy="501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9FD91B02-86C0-4F7A-98FD-AE07A86814C4}"/>
                  </a:ext>
                </a:extLst>
              </p:cNvPr>
              <p:cNvCxnSpPr>
                <a:cxnSpLocks/>
                <a:stCxn id="88" idx="6"/>
                <a:endCxn id="95" idx="2"/>
              </p:cNvCxnSpPr>
              <p:nvPr/>
            </p:nvCxnSpPr>
            <p:spPr>
              <a:xfrm rot="16200000">
                <a:off x="4139288" y="4485948"/>
                <a:ext cx="414250" cy="820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5406D8D8-6EF7-41BB-BBB1-5B1949F31C5E}"/>
                  </a:ext>
                </a:extLst>
              </p:cNvPr>
              <p:cNvCxnSpPr>
                <a:cxnSpLocks/>
                <a:stCxn id="88" idx="6"/>
                <a:endCxn id="96" idx="2"/>
              </p:cNvCxnSpPr>
              <p:nvPr/>
            </p:nvCxnSpPr>
            <p:spPr>
              <a:xfrm rot="16200000">
                <a:off x="4299141" y="4326534"/>
                <a:ext cx="413811" cy="1139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5F2F1BA6-DF9C-4F92-976B-072C177D423A}"/>
                  </a:ext>
                </a:extLst>
              </p:cNvPr>
              <p:cNvCxnSpPr>
                <a:cxnSpLocks/>
                <a:stCxn id="89" idx="6"/>
                <a:endCxn id="93" idx="2"/>
              </p:cNvCxnSpPr>
              <p:nvPr/>
            </p:nvCxnSpPr>
            <p:spPr>
              <a:xfrm rot="16200000" flipV="1">
                <a:off x="3979655" y="4825601"/>
                <a:ext cx="414250" cy="14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760F1AF1-6323-4D16-B561-1DB94B3C5012}"/>
                  </a:ext>
                </a:extLst>
              </p:cNvPr>
              <p:cNvCxnSpPr>
                <a:cxnSpLocks/>
                <a:stCxn id="89" idx="6"/>
                <a:endCxn id="94" idx="2"/>
              </p:cNvCxnSpPr>
              <p:nvPr/>
            </p:nvCxnSpPr>
            <p:spPr>
              <a:xfrm rot="16200000">
                <a:off x="4140329" y="4806255"/>
                <a:ext cx="414250" cy="18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76E23FC8-EA3D-47FC-9849-7F79A7643ED6}"/>
                  </a:ext>
                </a:extLst>
              </p:cNvPr>
              <p:cNvCxnSpPr>
                <a:cxnSpLocks/>
                <a:stCxn id="89" idx="6"/>
                <a:endCxn id="95" idx="2"/>
              </p:cNvCxnSpPr>
              <p:nvPr/>
            </p:nvCxnSpPr>
            <p:spPr>
              <a:xfrm rot="16200000">
                <a:off x="4299962" y="4646622"/>
                <a:ext cx="414250" cy="499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F884F345-0CFE-4A9D-9A21-2402BC764215}"/>
                  </a:ext>
                </a:extLst>
              </p:cNvPr>
              <p:cNvCxnSpPr>
                <a:cxnSpLocks/>
                <a:stCxn id="89" idx="6"/>
                <a:endCxn id="96" idx="2"/>
              </p:cNvCxnSpPr>
              <p:nvPr/>
            </p:nvCxnSpPr>
            <p:spPr>
              <a:xfrm rot="16200000">
                <a:off x="4459814" y="4487208"/>
                <a:ext cx="413811" cy="818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a:extLst>
                  <a:ext uri="{FF2B5EF4-FFF2-40B4-BE49-F238E27FC236}">
                    <a16:creationId xmlns:a16="http://schemas.microsoft.com/office/drawing/2014/main" id="{1188919E-E209-45A0-811F-75C022827D4D}"/>
                  </a:ext>
                </a:extLst>
              </p:cNvPr>
              <p:cNvCxnSpPr>
                <a:cxnSpLocks/>
                <a:stCxn id="90" idx="6"/>
                <a:endCxn id="93" idx="2"/>
              </p:cNvCxnSpPr>
              <p:nvPr/>
            </p:nvCxnSpPr>
            <p:spPr>
              <a:xfrm rot="16200000" flipV="1">
                <a:off x="4139288" y="4665968"/>
                <a:ext cx="414250" cy="460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0BECC42D-5FFF-4B6E-8D1E-74F4D23E0E8E}"/>
                  </a:ext>
                </a:extLst>
              </p:cNvPr>
              <p:cNvCxnSpPr>
                <a:cxnSpLocks/>
                <a:stCxn id="90" idx="6"/>
                <a:endCxn id="94" idx="2"/>
              </p:cNvCxnSpPr>
              <p:nvPr/>
            </p:nvCxnSpPr>
            <p:spPr>
              <a:xfrm rot="16200000" flipV="1">
                <a:off x="4299962" y="4826642"/>
                <a:ext cx="414250" cy="139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197BDC56-844C-41B2-B29C-8E31B5FA6C61}"/>
                  </a:ext>
                </a:extLst>
              </p:cNvPr>
              <p:cNvCxnSpPr>
                <a:cxnSpLocks/>
                <a:stCxn id="90" idx="6"/>
                <a:endCxn id="95" idx="2"/>
              </p:cNvCxnSpPr>
              <p:nvPr/>
            </p:nvCxnSpPr>
            <p:spPr>
              <a:xfrm rot="16200000">
                <a:off x="4459595" y="4806255"/>
                <a:ext cx="414250" cy="18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985CFA38-1BF3-4071-AC3D-6372C96C7A2B}"/>
                  </a:ext>
                </a:extLst>
              </p:cNvPr>
              <p:cNvCxnSpPr>
                <a:cxnSpLocks/>
                <a:stCxn id="90" idx="6"/>
                <a:endCxn id="96" idx="2"/>
              </p:cNvCxnSpPr>
              <p:nvPr/>
            </p:nvCxnSpPr>
            <p:spPr>
              <a:xfrm rot="16200000">
                <a:off x="4619448" y="4646841"/>
                <a:ext cx="413811" cy="499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607D2EA7-AF98-4FDF-BE0C-3B088CFA95E7}"/>
                  </a:ext>
                </a:extLst>
              </p:cNvPr>
              <p:cNvCxnSpPr>
                <a:cxnSpLocks/>
                <a:stCxn id="91" idx="6"/>
                <a:endCxn id="93" idx="2"/>
              </p:cNvCxnSpPr>
              <p:nvPr/>
            </p:nvCxnSpPr>
            <p:spPr>
              <a:xfrm rot="16200000" flipV="1">
                <a:off x="4298702" y="4506554"/>
                <a:ext cx="414689" cy="77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BF17D84C-AB48-41A3-808A-15176C506462}"/>
                  </a:ext>
                </a:extLst>
              </p:cNvPr>
              <p:cNvCxnSpPr>
                <a:cxnSpLocks/>
                <a:stCxn id="91" idx="6"/>
                <a:endCxn id="94" idx="2"/>
              </p:cNvCxnSpPr>
              <p:nvPr/>
            </p:nvCxnSpPr>
            <p:spPr>
              <a:xfrm rot="16200000" flipV="1">
                <a:off x="4459375" y="4667228"/>
                <a:ext cx="414689" cy="458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4E3ED5F1-00AE-4374-94A9-8340D504EB51}"/>
                  </a:ext>
                </a:extLst>
              </p:cNvPr>
              <p:cNvCxnSpPr>
                <a:cxnSpLocks/>
                <a:stCxn id="91" idx="6"/>
                <a:endCxn id="95" idx="2"/>
              </p:cNvCxnSpPr>
              <p:nvPr/>
            </p:nvCxnSpPr>
            <p:spPr>
              <a:xfrm rot="16200000" flipV="1">
                <a:off x="4619009" y="4826861"/>
                <a:ext cx="414689" cy="139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2612D3AA-162D-429B-B534-1CB5F6773C7A}"/>
                  </a:ext>
                </a:extLst>
              </p:cNvPr>
              <p:cNvCxnSpPr>
                <a:cxnSpLocks/>
                <a:stCxn id="91" idx="6"/>
                <a:endCxn id="96" idx="2"/>
              </p:cNvCxnSpPr>
              <p:nvPr/>
            </p:nvCxnSpPr>
            <p:spPr>
              <a:xfrm rot="16200000">
                <a:off x="4778861" y="4806694"/>
                <a:ext cx="414250" cy="18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a:extLst>
                  <a:ext uri="{FF2B5EF4-FFF2-40B4-BE49-F238E27FC236}">
                    <a16:creationId xmlns:a16="http://schemas.microsoft.com/office/drawing/2014/main" id="{DEA3F2C1-5A08-4425-AA8B-C558A1CB06D3}"/>
                  </a:ext>
                </a:extLst>
              </p:cNvPr>
              <p:cNvCxnSpPr>
                <a:cxnSpLocks/>
                <a:stCxn id="92" idx="6"/>
              </p:cNvCxnSpPr>
              <p:nvPr/>
            </p:nvCxnSpPr>
            <p:spPr>
              <a:xfrm rot="16200000" flipV="1">
                <a:off x="4488988" y="4377574"/>
                <a:ext cx="397361" cy="1055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E8FBFD28-FA4D-4EA1-9A48-DA30CF1EB679}"/>
                  </a:ext>
                </a:extLst>
              </p:cNvPr>
              <p:cNvCxnSpPr>
                <a:cxnSpLocks/>
                <a:stCxn id="92" idx="6"/>
              </p:cNvCxnSpPr>
              <p:nvPr/>
            </p:nvCxnSpPr>
            <p:spPr>
              <a:xfrm rot="16200000" flipV="1">
                <a:off x="4648621" y="4537207"/>
                <a:ext cx="397361" cy="735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a:extLst>
                  <a:ext uri="{FF2B5EF4-FFF2-40B4-BE49-F238E27FC236}">
                    <a16:creationId xmlns:a16="http://schemas.microsoft.com/office/drawing/2014/main" id="{D7C38C59-B7A6-4432-9E4E-407EA2C8D7FD}"/>
                  </a:ext>
                </a:extLst>
              </p:cNvPr>
              <p:cNvCxnSpPr>
                <a:cxnSpLocks/>
                <a:stCxn id="92" idx="6"/>
                <a:endCxn id="95" idx="2"/>
              </p:cNvCxnSpPr>
              <p:nvPr/>
            </p:nvCxnSpPr>
            <p:spPr>
              <a:xfrm rot="16200000" flipV="1">
                <a:off x="4778642" y="4667228"/>
                <a:ext cx="414689" cy="458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745EF0A1-DDC8-4998-9085-9FF88ADC5353}"/>
                  </a:ext>
                </a:extLst>
              </p:cNvPr>
              <p:cNvCxnSpPr>
                <a:cxnSpLocks/>
                <a:stCxn id="92" idx="6"/>
                <a:endCxn id="96" idx="2"/>
              </p:cNvCxnSpPr>
              <p:nvPr/>
            </p:nvCxnSpPr>
            <p:spPr>
              <a:xfrm rot="16200000" flipV="1">
                <a:off x="4938494" y="4827081"/>
                <a:ext cx="414250" cy="139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37E8E3D8-F3D1-45FE-9EDE-5BB4325D22D9}"/>
                  </a:ext>
                </a:extLst>
              </p:cNvPr>
              <p:cNvCxnSpPr>
                <a:cxnSpLocks/>
                <a:stCxn id="79" idx="6"/>
                <a:endCxn id="86" idx="2"/>
              </p:cNvCxnSpPr>
              <p:nvPr/>
            </p:nvCxnSpPr>
            <p:spPr>
              <a:xfrm rot="16200000">
                <a:off x="4299758" y="5701765"/>
                <a:ext cx="412526" cy="765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F7976AAB-3D9A-4D2A-AA9E-60C452EF8180}"/>
                  </a:ext>
                </a:extLst>
              </p:cNvPr>
              <p:cNvCxnSpPr>
                <a:cxnSpLocks/>
                <a:stCxn id="87" idx="6"/>
                <a:endCxn id="89" idx="2"/>
              </p:cNvCxnSpPr>
              <p:nvPr/>
            </p:nvCxnSpPr>
            <p:spPr>
              <a:xfrm rot="16200000" flipV="1">
                <a:off x="4525329" y="5015524"/>
                <a:ext cx="414689" cy="950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1" name="椭圆 160">
                <a:extLst>
                  <a:ext uri="{FF2B5EF4-FFF2-40B4-BE49-F238E27FC236}">
                    <a16:creationId xmlns:a16="http://schemas.microsoft.com/office/drawing/2014/main" id="{D232BB03-3EFD-4B15-9210-8F4C8B1826B3}"/>
                  </a:ext>
                </a:extLst>
              </p:cNvPr>
              <p:cNvSpPr/>
              <p:nvPr/>
            </p:nvSpPr>
            <p:spPr>
              <a:xfrm rot="16200000">
                <a:off x="2752232" y="4511317"/>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2AC4F356-E229-402E-A15F-0650BEEBEF8B}"/>
                  </a:ext>
                </a:extLst>
              </p:cNvPr>
              <p:cNvSpPr/>
              <p:nvPr/>
            </p:nvSpPr>
            <p:spPr>
              <a:xfrm rot="16200000">
                <a:off x="3073580" y="4511317"/>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3AAEFC6D-F6A2-41FB-9917-D94966F6BDEC}"/>
                  </a:ext>
                </a:extLst>
              </p:cNvPr>
              <p:cNvSpPr/>
              <p:nvPr/>
            </p:nvSpPr>
            <p:spPr>
              <a:xfrm rot="16200000">
                <a:off x="3392846" y="4511317"/>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665874D7-DC21-4FC0-B2F4-E31C9815CC95}"/>
                  </a:ext>
                </a:extLst>
              </p:cNvPr>
              <p:cNvSpPr/>
              <p:nvPr/>
            </p:nvSpPr>
            <p:spPr>
              <a:xfrm rot="16200000">
                <a:off x="3712112" y="4511756"/>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EE263900-6BFA-4B21-9EB0-28F75D78441B}"/>
                  </a:ext>
                </a:extLst>
              </p:cNvPr>
              <p:cNvSpPr/>
              <p:nvPr/>
            </p:nvSpPr>
            <p:spPr>
              <a:xfrm rot="16200000">
                <a:off x="5308313" y="450911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26A4D2AD-CCE6-45EB-8386-FDA6A75B7E56}"/>
                  </a:ext>
                </a:extLst>
              </p:cNvPr>
              <p:cNvSpPr/>
              <p:nvPr/>
            </p:nvSpPr>
            <p:spPr>
              <a:xfrm rot="16200000">
                <a:off x="5629661" y="450911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E19CA6D7-DD8E-489F-A37E-24FF877B0E0C}"/>
                  </a:ext>
                </a:extLst>
              </p:cNvPr>
              <p:cNvSpPr/>
              <p:nvPr/>
            </p:nvSpPr>
            <p:spPr>
              <a:xfrm rot="16200000">
                <a:off x="5948927" y="4509119"/>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C76A5DAB-137B-462B-8C93-3A86217C39B8}"/>
                  </a:ext>
                </a:extLst>
              </p:cNvPr>
              <p:cNvSpPr/>
              <p:nvPr/>
            </p:nvSpPr>
            <p:spPr>
              <a:xfrm rot="16200000">
                <a:off x="6268193" y="4509558"/>
                <a:ext cx="180020" cy="18002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169" name="直接箭头连接符 168">
                <a:extLst>
                  <a:ext uri="{FF2B5EF4-FFF2-40B4-BE49-F238E27FC236}">
                    <a16:creationId xmlns:a16="http://schemas.microsoft.com/office/drawing/2014/main" id="{843B79D5-851B-4B8F-9F08-2F75338F8FF4}"/>
                  </a:ext>
                </a:extLst>
              </p:cNvPr>
              <p:cNvCxnSpPr>
                <a:stCxn id="88" idx="6"/>
                <a:endCxn id="161" idx="2"/>
              </p:cNvCxnSpPr>
              <p:nvPr/>
            </p:nvCxnSpPr>
            <p:spPr>
              <a:xfrm flipH="1" flipV="1">
                <a:off x="2842242" y="4691337"/>
                <a:ext cx="1093854" cy="412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D70D734D-B7AE-4518-B916-47C4AF79D274}"/>
                  </a:ext>
                </a:extLst>
              </p:cNvPr>
              <p:cNvCxnSpPr>
                <a:stCxn id="88" idx="6"/>
                <a:endCxn id="162" idx="2"/>
              </p:cNvCxnSpPr>
              <p:nvPr/>
            </p:nvCxnSpPr>
            <p:spPr>
              <a:xfrm flipH="1" flipV="1">
                <a:off x="3163590" y="4691337"/>
                <a:ext cx="772506" cy="412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72" name="直接箭头连接符 71">
              <a:extLst>
                <a:ext uri="{FF2B5EF4-FFF2-40B4-BE49-F238E27FC236}">
                  <a16:creationId xmlns:a16="http://schemas.microsoft.com/office/drawing/2014/main" id="{5E57073A-5FBA-4EB2-BBF8-258BB821C824}"/>
                </a:ext>
              </a:extLst>
            </p:cNvPr>
            <p:cNvCxnSpPr>
              <a:stCxn id="88" idx="6"/>
              <a:endCxn id="163" idx="2"/>
            </p:cNvCxnSpPr>
            <p:nvPr/>
          </p:nvCxnSpPr>
          <p:spPr>
            <a:xfrm flipH="1" flipV="1">
              <a:off x="3453027" y="4389576"/>
              <a:ext cx="528472" cy="480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D5BFDF44-D656-45B2-A4CD-F87E7EE5FAA5}"/>
                </a:ext>
              </a:extLst>
            </p:cNvPr>
            <p:cNvCxnSpPr>
              <a:stCxn id="88" idx="6"/>
              <a:endCxn id="164" idx="2"/>
            </p:cNvCxnSpPr>
            <p:nvPr/>
          </p:nvCxnSpPr>
          <p:spPr>
            <a:xfrm flipH="1" flipV="1">
              <a:off x="3825287" y="4390088"/>
              <a:ext cx="156212" cy="479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A75F02F0-9A9F-4BB4-8B44-ACC2423237C0}"/>
                </a:ext>
              </a:extLst>
            </p:cNvPr>
            <p:cNvCxnSpPr>
              <a:stCxn id="92" idx="6"/>
              <a:endCxn id="165" idx="2"/>
            </p:cNvCxnSpPr>
            <p:nvPr/>
          </p:nvCxnSpPr>
          <p:spPr>
            <a:xfrm flipV="1">
              <a:off x="5472967" y="4387013"/>
              <a:ext cx="213470" cy="483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C9ECD3BB-766C-420B-B582-4F96422F0104}"/>
                </a:ext>
              </a:extLst>
            </p:cNvPr>
            <p:cNvCxnSpPr>
              <a:stCxn id="92" idx="6"/>
              <a:endCxn id="166" idx="2"/>
            </p:cNvCxnSpPr>
            <p:nvPr/>
          </p:nvCxnSpPr>
          <p:spPr>
            <a:xfrm flipV="1">
              <a:off x="5472967" y="4387013"/>
              <a:ext cx="588158" cy="483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030AADAB-5287-4BB4-A347-3D310AE9C348}"/>
                </a:ext>
              </a:extLst>
            </p:cNvPr>
            <p:cNvCxnSpPr>
              <a:stCxn id="92" idx="6"/>
              <a:endCxn id="167" idx="2"/>
            </p:cNvCxnSpPr>
            <p:nvPr/>
          </p:nvCxnSpPr>
          <p:spPr>
            <a:xfrm flipV="1">
              <a:off x="5472967" y="4387013"/>
              <a:ext cx="960418" cy="483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EB22A5C8-8703-4F5E-91D4-052CDA594837}"/>
                </a:ext>
              </a:extLst>
            </p:cNvPr>
            <p:cNvCxnSpPr>
              <a:stCxn id="92" idx="6"/>
              <a:endCxn id="168" idx="2"/>
            </p:cNvCxnSpPr>
            <p:nvPr/>
          </p:nvCxnSpPr>
          <p:spPr>
            <a:xfrm flipV="1">
              <a:off x="5472967" y="4387525"/>
              <a:ext cx="1332678" cy="483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921EF8CD-88B3-4B51-AD85-6A22E1FABB4A}"/>
                </a:ext>
              </a:extLst>
            </p:cNvPr>
            <p:cNvCxnSpPr>
              <a:cxnSpLocks/>
              <a:stCxn id="88" idx="6"/>
              <a:endCxn id="165" idx="2"/>
            </p:cNvCxnSpPr>
            <p:nvPr/>
          </p:nvCxnSpPr>
          <p:spPr>
            <a:xfrm flipV="1">
              <a:off x="3981499" y="4387013"/>
              <a:ext cx="1704938" cy="483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71" name="直接箭头连接符 170">
            <a:extLst>
              <a:ext uri="{FF2B5EF4-FFF2-40B4-BE49-F238E27FC236}">
                <a16:creationId xmlns:a16="http://schemas.microsoft.com/office/drawing/2014/main" id="{5D9122B4-CA5F-424F-9D0A-12D199AAA13D}"/>
              </a:ext>
            </a:extLst>
          </p:cNvPr>
          <p:cNvCxnSpPr>
            <a:cxnSpLocks/>
            <a:stCxn id="89" idx="6"/>
            <a:endCxn id="166" idx="2"/>
          </p:cNvCxnSpPr>
          <p:nvPr/>
        </p:nvCxnSpPr>
        <p:spPr>
          <a:xfrm flipV="1">
            <a:off x="5353759" y="2790342"/>
            <a:ext cx="2008918" cy="57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a:extLst>
              <a:ext uri="{FF2B5EF4-FFF2-40B4-BE49-F238E27FC236}">
                <a16:creationId xmlns:a16="http://schemas.microsoft.com/office/drawing/2014/main" id="{24085A7F-0D1E-4DE7-AD3B-7AE4064DF099}"/>
              </a:ext>
            </a:extLst>
          </p:cNvPr>
          <p:cNvCxnSpPr>
            <a:stCxn id="89" idx="6"/>
            <a:endCxn id="167" idx="2"/>
          </p:cNvCxnSpPr>
          <p:nvPr/>
        </p:nvCxnSpPr>
        <p:spPr>
          <a:xfrm flipV="1">
            <a:off x="5353759" y="2790342"/>
            <a:ext cx="2447549" cy="57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a:extLst>
              <a:ext uri="{FF2B5EF4-FFF2-40B4-BE49-F238E27FC236}">
                <a16:creationId xmlns:a16="http://schemas.microsoft.com/office/drawing/2014/main" id="{4E867A83-3BE4-42B7-8197-21BFB7E24578}"/>
              </a:ext>
            </a:extLst>
          </p:cNvPr>
          <p:cNvCxnSpPr>
            <a:stCxn id="89" idx="6"/>
            <a:endCxn id="168" idx="2"/>
          </p:cNvCxnSpPr>
          <p:nvPr/>
        </p:nvCxnSpPr>
        <p:spPr>
          <a:xfrm flipV="1">
            <a:off x="5353759" y="2790952"/>
            <a:ext cx="2886181" cy="574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BC08F2C0-C190-49F7-B742-12A53998D8A0}"/>
              </a:ext>
            </a:extLst>
          </p:cNvPr>
          <p:cNvCxnSpPr>
            <a:stCxn id="90" idx="6"/>
            <a:endCxn id="161" idx="2"/>
          </p:cNvCxnSpPr>
          <p:nvPr/>
        </p:nvCxnSpPr>
        <p:spPr>
          <a:xfrm flipH="1" flipV="1">
            <a:off x="3409448" y="2793394"/>
            <a:ext cx="2382943" cy="57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C0A80D76-1CF6-44FE-B5C2-E024B7549A5D}"/>
              </a:ext>
            </a:extLst>
          </p:cNvPr>
          <p:cNvCxnSpPr>
            <a:stCxn id="90" idx="6"/>
            <a:endCxn id="162" idx="2"/>
          </p:cNvCxnSpPr>
          <p:nvPr/>
        </p:nvCxnSpPr>
        <p:spPr>
          <a:xfrm flipH="1" flipV="1">
            <a:off x="3850940" y="2793394"/>
            <a:ext cx="1941451" cy="57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直接箭头连接符 175">
            <a:extLst>
              <a:ext uri="{FF2B5EF4-FFF2-40B4-BE49-F238E27FC236}">
                <a16:creationId xmlns:a16="http://schemas.microsoft.com/office/drawing/2014/main" id="{7B662303-A223-4F9A-A44D-B9377A5C6B3F}"/>
              </a:ext>
            </a:extLst>
          </p:cNvPr>
          <p:cNvCxnSpPr>
            <a:stCxn id="91" idx="6"/>
            <a:endCxn id="163" idx="2"/>
          </p:cNvCxnSpPr>
          <p:nvPr/>
        </p:nvCxnSpPr>
        <p:spPr>
          <a:xfrm flipH="1" flipV="1">
            <a:off x="4289572" y="2793394"/>
            <a:ext cx="1941450" cy="572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a:extLst>
              <a:ext uri="{FF2B5EF4-FFF2-40B4-BE49-F238E27FC236}">
                <a16:creationId xmlns:a16="http://schemas.microsoft.com/office/drawing/2014/main" id="{500803FB-E4AC-409C-99D1-260301DC996E}"/>
              </a:ext>
            </a:extLst>
          </p:cNvPr>
          <p:cNvCxnSpPr>
            <a:stCxn id="91" idx="6"/>
            <a:endCxn id="164" idx="2"/>
          </p:cNvCxnSpPr>
          <p:nvPr/>
        </p:nvCxnSpPr>
        <p:spPr>
          <a:xfrm flipH="1" flipV="1">
            <a:off x="4728203" y="2794003"/>
            <a:ext cx="1502819" cy="572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a:extLst>
              <a:ext uri="{FF2B5EF4-FFF2-40B4-BE49-F238E27FC236}">
                <a16:creationId xmlns:a16="http://schemas.microsoft.com/office/drawing/2014/main" id="{FDA1B704-92DC-4188-8656-99A4C93525B1}"/>
              </a:ext>
            </a:extLst>
          </p:cNvPr>
          <p:cNvCxnSpPr>
            <a:stCxn id="91" idx="6"/>
            <a:endCxn id="165" idx="2"/>
          </p:cNvCxnSpPr>
          <p:nvPr/>
        </p:nvCxnSpPr>
        <p:spPr>
          <a:xfrm flipV="1">
            <a:off x="6231022" y="2790342"/>
            <a:ext cx="690163" cy="575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a:extLst>
              <a:ext uri="{FF2B5EF4-FFF2-40B4-BE49-F238E27FC236}">
                <a16:creationId xmlns:a16="http://schemas.microsoft.com/office/drawing/2014/main" id="{0710BD39-8EDE-4918-BE53-289025FE318E}"/>
              </a:ext>
            </a:extLst>
          </p:cNvPr>
          <p:cNvCxnSpPr>
            <a:stCxn id="91" idx="6"/>
            <a:endCxn id="166" idx="2"/>
          </p:cNvCxnSpPr>
          <p:nvPr/>
        </p:nvCxnSpPr>
        <p:spPr>
          <a:xfrm flipV="1">
            <a:off x="6231022" y="2790342"/>
            <a:ext cx="1131655" cy="575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直接箭头连接符 179">
            <a:extLst>
              <a:ext uri="{FF2B5EF4-FFF2-40B4-BE49-F238E27FC236}">
                <a16:creationId xmlns:a16="http://schemas.microsoft.com/office/drawing/2014/main" id="{812F386B-147F-4519-BAB6-3EDF412C1D37}"/>
              </a:ext>
            </a:extLst>
          </p:cNvPr>
          <p:cNvCxnSpPr>
            <a:stCxn id="91" idx="6"/>
            <a:endCxn id="168" idx="2"/>
          </p:cNvCxnSpPr>
          <p:nvPr/>
        </p:nvCxnSpPr>
        <p:spPr>
          <a:xfrm flipV="1">
            <a:off x="6231022" y="2790952"/>
            <a:ext cx="2008918" cy="575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直接箭头连接符 180">
            <a:extLst>
              <a:ext uri="{FF2B5EF4-FFF2-40B4-BE49-F238E27FC236}">
                <a16:creationId xmlns:a16="http://schemas.microsoft.com/office/drawing/2014/main" id="{8A3689E2-7283-41BA-BF98-CEF37FEBA218}"/>
              </a:ext>
            </a:extLst>
          </p:cNvPr>
          <p:cNvCxnSpPr>
            <a:stCxn id="89" idx="6"/>
            <a:endCxn id="161" idx="2"/>
          </p:cNvCxnSpPr>
          <p:nvPr/>
        </p:nvCxnSpPr>
        <p:spPr>
          <a:xfrm flipH="1" flipV="1">
            <a:off x="3409448" y="2793394"/>
            <a:ext cx="1944311" cy="57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直接箭头连接符 181">
            <a:extLst>
              <a:ext uri="{FF2B5EF4-FFF2-40B4-BE49-F238E27FC236}">
                <a16:creationId xmlns:a16="http://schemas.microsoft.com/office/drawing/2014/main" id="{28BC74FE-980E-4B92-BC24-5E9FE3E5871E}"/>
              </a:ext>
            </a:extLst>
          </p:cNvPr>
          <p:cNvCxnSpPr>
            <a:stCxn id="89" idx="6"/>
            <a:endCxn id="162" idx="2"/>
          </p:cNvCxnSpPr>
          <p:nvPr/>
        </p:nvCxnSpPr>
        <p:spPr>
          <a:xfrm flipH="1" flipV="1">
            <a:off x="3850940" y="2793394"/>
            <a:ext cx="1502819" cy="57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直接箭头连接符 182">
            <a:extLst>
              <a:ext uri="{FF2B5EF4-FFF2-40B4-BE49-F238E27FC236}">
                <a16:creationId xmlns:a16="http://schemas.microsoft.com/office/drawing/2014/main" id="{83A3E2EF-BA35-486F-B185-ECC350797A85}"/>
              </a:ext>
            </a:extLst>
          </p:cNvPr>
          <p:cNvCxnSpPr>
            <a:stCxn id="89" idx="6"/>
            <a:endCxn id="163" idx="2"/>
          </p:cNvCxnSpPr>
          <p:nvPr/>
        </p:nvCxnSpPr>
        <p:spPr>
          <a:xfrm flipH="1" flipV="1">
            <a:off x="4289572" y="2793394"/>
            <a:ext cx="1064187" cy="572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a:extLst>
              <a:ext uri="{FF2B5EF4-FFF2-40B4-BE49-F238E27FC236}">
                <a16:creationId xmlns:a16="http://schemas.microsoft.com/office/drawing/2014/main" id="{C22B0571-C5D9-4E26-ACA6-6C12A72D3FA3}"/>
              </a:ext>
            </a:extLst>
          </p:cNvPr>
          <p:cNvCxnSpPr>
            <a:stCxn id="89" idx="6"/>
            <a:endCxn id="164" idx="2"/>
          </p:cNvCxnSpPr>
          <p:nvPr/>
        </p:nvCxnSpPr>
        <p:spPr>
          <a:xfrm flipH="1" flipV="1">
            <a:off x="4728203" y="2794003"/>
            <a:ext cx="625556" cy="571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84">
            <a:extLst>
              <a:ext uri="{FF2B5EF4-FFF2-40B4-BE49-F238E27FC236}">
                <a16:creationId xmlns:a16="http://schemas.microsoft.com/office/drawing/2014/main" id="{218C800F-6202-420F-BAC1-64B6B370F39C}"/>
              </a:ext>
            </a:extLst>
          </p:cNvPr>
          <p:cNvCxnSpPr>
            <a:stCxn id="92" idx="6"/>
            <a:endCxn id="161" idx="2"/>
          </p:cNvCxnSpPr>
          <p:nvPr/>
        </p:nvCxnSpPr>
        <p:spPr>
          <a:xfrm flipH="1" flipV="1">
            <a:off x="3409448" y="2793394"/>
            <a:ext cx="3260206" cy="572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直接箭头连接符 185">
            <a:extLst>
              <a:ext uri="{FF2B5EF4-FFF2-40B4-BE49-F238E27FC236}">
                <a16:creationId xmlns:a16="http://schemas.microsoft.com/office/drawing/2014/main" id="{BD2898B6-7D47-468C-B5E1-D595B2E00881}"/>
              </a:ext>
            </a:extLst>
          </p:cNvPr>
          <p:cNvCxnSpPr>
            <a:stCxn id="92" idx="6"/>
            <a:endCxn id="162" idx="2"/>
          </p:cNvCxnSpPr>
          <p:nvPr/>
        </p:nvCxnSpPr>
        <p:spPr>
          <a:xfrm flipH="1" flipV="1">
            <a:off x="3850940" y="2793394"/>
            <a:ext cx="2818714" cy="572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AB87C898-D4C8-4D67-B308-F5E6C09D9517}"/>
              </a:ext>
            </a:extLst>
          </p:cNvPr>
          <p:cNvCxnSpPr>
            <a:stCxn id="29" idx="4"/>
            <a:endCxn id="163" idx="6"/>
          </p:cNvCxnSpPr>
          <p:nvPr/>
        </p:nvCxnSpPr>
        <p:spPr>
          <a:xfrm>
            <a:off x="4112857" y="2267148"/>
            <a:ext cx="176715" cy="276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77C8A3E9-883C-4783-A3F9-3B05A5C1A68A}"/>
              </a:ext>
            </a:extLst>
          </p:cNvPr>
          <p:cNvCxnSpPr>
            <a:stCxn id="43" idx="4"/>
            <a:endCxn id="166" idx="6"/>
          </p:cNvCxnSpPr>
          <p:nvPr/>
        </p:nvCxnSpPr>
        <p:spPr>
          <a:xfrm flipH="1">
            <a:off x="7362677" y="2257209"/>
            <a:ext cx="235140" cy="283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直接箭头连接符 188">
            <a:extLst>
              <a:ext uri="{FF2B5EF4-FFF2-40B4-BE49-F238E27FC236}">
                <a16:creationId xmlns:a16="http://schemas.microsoft.com/office/drawing/2014/main" id="{66386E42-3479-4A94-AC40-EEB2117BB260}"/>
              </a:ext>
            </a:extLst>
          </p:cNvPr>
          <p:cNvCxnSpPr>
            <a:cxnSpLocks/>
          </p:cNvCxnSpPr>
          <p:nvPr/>
        </p:nvCxnSpPr>
        <p:spPr>
          <a:xfrm flipV="1">
            <a:off x="7443192" y="3314006"/>
            <a:ext cx="0" cy="1721583"/>
          </a:xfrm>
          <a:prstGeom prst="straightConnector1">
            <a:avLst/>
          </a:prstGeom>
          <a:ln w="47625" cmpd="sng">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0" name="文本框 189">
                <a:extLst>
                  <a:ext uri="{FF2B5EF4-FFF2-40B4-BE49-F238E27FC236}">
                    <a16:creationId xmlns:a16="http://schemas.microsoft.com/office/drawing/2014/main" id="{CBC059BF-326C-4B8D-BED1-BA791682F374}"/>
                  </a:ext>
                </a:extLst>
              </p:cNvPr>
              <p:cNvSpPr txBox="1"/>
              <p:nvPr/>
            </p:nvSpPr>
            <p:spPr>
              <a:xfrm>
                <a:off x="8247204" y="4847700"/>
                <a:ext cx="1805046" cy="1477328"/>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o</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𝑎</m:t>
                      </m:r>
                      <m:d>
                        <m:dPr>
                          <m:ctrlPr>
                            <a:rPr lang="en-US" altLang="zh-CN" i="1">
                              <a:latin typeface="Cambria Math" panose="02040503050406030204" pitchFamily="18" charset="0"/>
                            </a:rPr>
                          </m:ctrlPr>
                        </m:dPr>
                        <m:e>
                          <m:r>
                            <a:rPr lang="en-US" altLang="zh-CN" i="1">
                              <a:latin typeface="Cambria Math" panose="02040503050406030204" pitchFamily="18" charset="0"/>
                            </a:rPr>
                            <m:t>2</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e>
                        <m:sub>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i="1">
                              <a:latin typeface="Cambria Math" panose="02040503050406030204" pitchFamily="18" charset="0"/>
                            </a:rPr>
                            <m:t>1</m:t>
                          </m:r>
                        </m:e>
                      </m:d>
                    </m:oMath>
                  </m:oMathPara>
                </a14:m>
                <a:endParaRPr lang="en-US" altLang="zh-CN" dirty="0"/>
              </a:p>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o</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(2):</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e>
                        <m:sub>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i="1">
                              <a:latin typeface="Cambria Math" panose="02040503050406030204" pitchFamily="18" charset="0"/>
                            </a:rPr>
                            <m:t>2</m:t>
                          </m:r>
                        </m:e>
                      </m:d>
                    </m:oMath>
                  </m:oMathPara>
                </a14:m>
                <a:endParaRPr lang="en-US" altLang="zh-CN" dirty="0"/>
              </a:p>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o</m:t>
                          </m:r>
                        </m:e>
                        <m:sub>
                          <m:r>
                            <a:rPr lang="en-US" altLang="zh-CN" i="1">
                              <a:latin typeface="Cambria Math" panose="02040503050406030204" pitchFamily="18" charset="0"/>
                            </a:rPr>
                            <m:t>3</m:t>
                          </m:r>
                        </m:sub>
                      </m:sSub>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(3):</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e>
                        <m:sub>
                          <m:r>
                            <a:rPr lang="en-US" altLang="zh-CN" i="1">
                              <a:latin typeface="Cambria Math" panose="02040503050406030204" pitchFamily="18" charset="0"/>
                            </a:rPr>
                            <m:t>2</m:t>
                          </m:r>
                        </m:sub>
                      </m:sSub>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m:oMathPara>
                </a14:m>
                <a:endParaRPr lang="en-US" altLang="zh-CN" dirty="0"/>
              </a:p>
              <a:p>
                <a:pPr algn="l"/>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oMath>
                  </m:oMathPara>
                </a14:m>
                <a:endParaRPr lang="en-US" altLang="zh-CN" dirty="0"/>
              </a:p>
              <a:p>
                <a:pPr algn="l"/>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o</m:t>
                          </m:r>
                        </m:e>
                        <m:sub>
                          <m:r>
                            <a:rPr lang="en-US" altLang="zh-CN" i="1">
                              <a:latin typeface="Cambria Math" panose="02040503050406030204" pitchFamily="18" charset="0"/>
                            </a:rPr>
                            <m:t>𝑇</m:t>
                          </m:r>
                        </m:sub>
                      </m:sSub>
                      <m:r>
                        <a:rPr lang="en-US" altLang="zh-CN" i="1">
                          <a:latin typeface="Cambria Math" panose="02040503050406030204" pitchFamily="18" charset="0"/>
                        </a:rPr>
                        <m:t>~</m:t>
                      </m:r>
                      <m:r>
                        <a:rPr lang="en-US" altLang="zh-CN" i="1">
                          <a:latin typeface="Cambria Math" panose="02040503050406030204" pitchFamily="18" charset="0"/>
                        </a:rPr>
                        <m:t>𝑜</m:t>
                      </m:r>
                      <m:r>
                        <a:rPr lang="en-US" altLang="zh-CN" i="1">
                          <a:latin typeface="Cambria Math" panose="02040503050406030204" pitchFamily="18" charset="0"/>
                        </a:rPr>
                        <m:t>(4):</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e>
                        <m:sub>
                          <m:r>
                            <a:rPr lang="en-US" altLang="zh-CN" i="1">
                              <a:latin typeface="Cambria Math" panose="02040503050406030204" pitchFamily="18" charset="0"/>
                            </a:rPr>
                            <m:t>𝐾</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𝑇</m:t>
                          </m:r>
                        </m:e>
                      </m:d>
                    </m:oMath>
                  </m:oMathPara>
                </a14:m>
                <a:endParaRPr lang="en-US" altLang="zh-CN" dirty="0"/>
              </a:p>
            </p:txBody>
          </p:sp>
        </mc:Choice>
        <mc:Fallback xmlns="">
          <p:sp>
            <p:nvSpPr>
              <p:cNvPr id="190" name="文本框 189">
                <a:extLst>
                  <a:ext uri="{FF2B5EF4-FFF2-40B4-BE49-F238E27FC236}">
                    <a16:creationId xmlns:a16="http://schemas.microsoft.com/office/drawing/2014/main" id="{CBC059BF-326C-4B8D-BED1-BA791682F374}"/>
                  </a:ext>
                </a:extLst>
              </p:cNvPr>
              <p:cNvSpPr txBox="1">
                <a:spLocks noRot="1" noChangeAspect="1" noMove="1" noResize="1" noEditPoints="1" noAdjustHandles="1" noChangeArrowheads="1" noChangeShapeType="1" noTextEdit="1"/>
              </p:cNvSpPr>
              <p:nvPr/>
            </p:nvSpPr>
            <p:spPr>
              <a:xfrm>
                <a:off x="8247204" y="4847700"/>
                <a:ext cx="1805046" cy="1477328"/>
              </a:xfrm>
              <a:prstGeom prst="rect">
                <a:avLst/>
              </a:prstGeom>
              <a:blipFill>
                <a:blip r:embed="rId4"/>
                <a:stretch>
                  <a:fillRect t="-1646" b="-2469"/>
                </a:stretch>
              </a:blipFill>
            </p:spPr>
            <p:txBody>
              <a:bodyPr/>
              <a:lstStyle/>
              <a:p>
                <a:r>
                  <a:rPr lang="zh-CN" altLang="en-US">
                    <a:noFill/>
                  </a:rPr>
                  <a:t> </a:t>
                </a:r>
              </a:p>
            </p:txBody>
          </p:sp>
        </mc:Fallback>
      </mc:AlternateContent>
      <p:sp>
        <p:nvSpPr>
          <p:cNvPr id="191" name="文本框 190">
            <a:extLst>
              <a:ext uri="{FF2B5EF4-FFF2-40B4-BE49-F238E27FC236}">
                <a16:creationId xmlns:a16="http://schemas.microsoft.com/office/drawing/2014/main" id="{1A807461-1AF6-47A4-8326-B22DDF62C96E}"/>
              </a:ext>
            </a:extLst>
          </p:cNvPr>
          <p:cNvSpPr txBox="1"/>
          <p:nvPr/>
        </p:nvSpPr>
        <p:spPr>
          <a:xfrm>
            <a:off x="8233380" y="4548747"/>
            <a:ext cx="1005403" cy="338554"/>
          </a:xfrm>
          <a:prstGeom prst="rect">
            <a:avLst/>
          </a:prstGeom>
          <a:noFill/>
        </p:spPr>
        <p:txBody>
          <a:bodyPr wrap="none" rtlCol="0">
            <a:spAutoFit/>
          </a:bodyPr>
          <a:lstStyle/>
          <a:p>
            <a:r>
              <a:rPr lang="zh-CN" altLang="en-US" sz="1600" dirty="0"/>
              <a:t>训练标注</a:t>
            </a:r>
          </a:p>
        </p:txBody>
      </p:sp>
      <p:sp>
        <p:nvSpPr>
          <p:cNvPr id="192" name="文本框 191">
            <a:extLst>
              <a:ext uri="{FF2B5EF4-FFF2-40B4-BE49-F238E27FC236}">
                <a16:creationId xmlns:a16="http://schemas.microsoft.com/office/drawing/2014/main" id="{FECC2AE1-ECEA-4EFF-B97B-32C62B2D4C9C}"/>
              </a:ext>
            </a:extLst>
          </p:cNvPr>
          <p:cNvSpPr txBox="1"/>
          <p:nvPr/>
        </p:nvSpPr>
        <p:spPr>
          <a:xfrm>
            <a:off x="8334391" y="2506654"/>
            <a:ext cx="1031051" cy="369332"/>
          </a:xfrm>
          <a:prstGeom prst="rect">
            <a:avLst/>
          </a:prstGeom>
          <a:noFill/>
        </p:spPr>
        <p:txBody>
          <a:bodyPr wrap="none" rtlCol="0">
            <a:spAutoFit/>
          </a:bodyPr>
          <a:lstStyle/>
          <a:p>
            <a:r>
              <a:rPr lang="en-US" altLang="zh-CN" i="1" dirty="0"/>
              <a:t>K</a:t>
            </a:r>
            <a:r>
              <a:rPr lang="zh-CN" altLang="en-US" dirty="0"/>
              <a:t>个节点</a:t>
            </a:r>
          </a:p>
        </p:txBody>
      </p:sp>
      <mc:AlternateContent xmlns:mc="http://schemas.openxmlformats.org/markup-compatibility/2006" xmlns:a14="http://schemas.microsoft.com/office/drawing/2010/main">
        <mc:Choice Requires="a14">
          <p:sp>
            <p:nvSpPr>
              <p:cNvPr id="193" name="文本框 192">
                <a:extLst>
                  <a:ext uri="{FF2B5EF4-FFF2-40B4-BE49-F238E27FC236}">
                    <a16:creationId xmlns:a16="http://schemas.microsoft.com/office/drawing/2014/main" id="{D484AD70-7226-49B1-A18B-0331DF5E0727}"/>
                  </a:ext>
                </a:extLst>
              </p:cNvPr>
              <p:cNvSpPr txBox="1"/>
              <p:nvPr/>
            </p:nvSpPr>
            <p:spPr>
              <a:xfrm>
                <a:off x="3222640" y="2486042"/>
                <a:ext cx="43256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1</m:t>
                          </m:r>
                        </m:sub>
                      </m:sSub>
                    </m:oMath>
                  </m:oMathPara>
                </a14:m>
                <a:endParaRPr lang="zh-CN" altLang="en-US" sz="1400" dirty="0"/>
              </a:p>
            </p:txBody>
          </p:sp>
        </mc:Choice>
        <mc:Fallback xmlns="">
          <p:sp>
            <p:nvSpPr>
              <p:cNvPr id="193" name="文本框 192">
                <a:extLst>
                  <a:ext uri="{FF2B5EF4-FFF2-40B4-BE49-F238E27FC236}">
                    <a16:creationId xmlns:a16="http://schemas.microsoft.com/office/drawing/2014/main" id="{D484AD70-7226-49B1-A18B-0331DF5E0727}"/>
                  </a:ext>
                </a:extLst>
              </p:cNvPr>
              <p:cNvSpPr txBox="1">
                <a:spLocks noRot="1" noChangeAspect="1" noMove="1" noResize="1" noEditPoints="1" noAdjustHandles="1" noChangeArrowheads="1" noChangeShapeType="1" noTextEdit="1"/>
              </p:cNvSpPr>
              <p:nvPr/>
            </p:nvSpPr>
            <p:spPr>
              <a:xfrm>
                <a:off x="3222640" y="2486042"/>
                <a:ext cx="432566" cy="307777"/>
              </a:xfrm>
              <a:prstGeom prst="rect">
                <a:avLst/>
              </a:prstGeom>
              <a:blipFill>
                <a:blip r:embed="rId5"/>
                <a:stretch>
                  <a:fillRect b="-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4" name="文本框 193">
                <a:extLst>
                  <a:ext uri="{FF2B5EF4-FFF2-40B4-BE49-F238E27FC236}">
                    <a16:creationId xmlns:a16="http://schemas.microsoft.com/office/drawing/2014/main" id="{9B122F99-6CB8-4A73-9381-1BF34010AA55}"/>
                  </a:ext>
                </a:extLst>
              </p:cNvPr>
              <p:cNvSpPr txBox="1"/>
              <p:nvPr/>
            </p:nvSpPr>
            <p:spPr>
              <a:xfrm>
                <a:off x="3663300" y="2486042"/>
                <a:ext cx="43256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2</m:t>
                          </m:r>
                        </m:sub>
                      </m:sSub>
                    </m:oMath>
                  </m:oMathPara>
                </a14:m>
                <a:endParaRPr lang="zh-CN" altLang="en-US" sz="1400" dirty="0"/>
              </a:p>
            </p:txBody>
          </p:sp>
        </mc:Choice>
        <mc:Fallback xmlns="">
          <p:sp>
            <p:nvSpPr>
              <p:cNvPr id="194" name="文本框 193">
                <a:extLst>
                  <a:ext uri="{FF2B5EF4-FFF2-40B4-BE49-F238E27FC236}">
                    <a16:creationId xmlns:a16="http://schemas.microsoft.com/office/drawing/2014/main" id="{9B122F99-6CB8-4A73-9381-1BF34010AA55}"/>
                  </a:ext>
                </a:extLst>
              </p:cNvPr>
              <p:cNvSpPr txBox="1">
                <a:spLocks noRot="1" noChangeAspect="1" noMove="1" noResize="1" noEditPoints="1" noAdjustHandles="1" noChangeArrowheads="1" noChangeShapeType="1" noTextEdit="1"/>
              </p:cNvSpPr>
              <p:nvPr/>
            </p:nvSpPr>
            <p:spPr>
              <a:xfrm>
                <a:off x="3663300" y="2486042"/>
                <a:ext cx="432566" cy="307777"/>
              </a:xfrm>
              <a:prstGeom prst="rect">
                <a:avLst/>
              </a:prstGeom>
              <a:blipFill>
                <a:blip r:embed="rId6"/>
                <a:stretch>
                  <a:fillRect b="-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5" name="文本框 194">
                <a:extLst>
                  <a:ext uri="{FF2B5EF4-FFF2-40B4-BE49-F238E27FC236}">
                    <a16:creationId xmlns:a16="http://schemas.microsoft.com/office/drawing/2014/main" id="{158A231D-1FA1-4CB4-88B0-FA30DF6D2FC4}"/>
                  </a:ext>
                </a:extLst>
              </p:cNvPr>
              <p:cNvSpPr txBox="1"/>
              <p:nvPr/>
            </p:nvSpPr>
            <p:spPr>
              <a:xfrm>
                <a:off x="4084680" y="2483608"/>
                <a:ext cx="43256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3</m:t>
                          </m:r>
                        </m:sub>
                      </m:sSub>
                    </m:oMath>
                  </m:oMathPara>
                </a14:m>
                <a:endParaRPr lang="zh-CN" altLang="en-US" sz="1400" dirty="0"/>
              </a:p>
            </p:txBody>
          </p:sp>
        </mc:Choice>
        <mc:Fallback xmlns="">
          <p:sp>
            <p:nvSpPr>
              <p:cNvPr id="195" name="文本框 194">
                <a:extLst>
                  <a:ext uri="{FF2B5EF4-FFF2-40B4-BE49-F238E27FC236}">
                    <a16:creationId xmlns:a16="http://schemas.microsoft.com/office/drawing/2014/main" id="{158A231D-1FA1-4CB4-88B0-FA30DF6D2FC4}"/>
                  </a:ext>
                </a:extLst>
              </p:cNvPr>
              <p:cNvSpPr txBox="1">
                <a:spLocks noRot="1" noChangeAspect="1" noMove="1" noResize="1" noEditPoints="1" noAdjustHandles="1" noChangeArrowheads="1" noChangeShapeType="1" noTextEdit="1"/>
              </p:cNvSpPr>
              <p:nvPr/>
            </p:nvSpPr>
            <p:spPr>
              <a:xfrm>
                <a:off x="4084680" y="2483608"/>
                <a:ext cx="432566" cy="3077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6" name="文本框 195">
                <a:extLst>
                  <a:ext uri="{FF2B5EF4-FFF2-40B4-BE49-F238E27FC236}">
                    <a16:creationId xmlns:a16="http://schemas.microsoft.com/office/drawing/2014/main" id="{703AD794-386E-4359-99F8-D3EBD4CE295D}"/>
                  </a:ext>
                </a:extLst>
              </p:cNvPr>
              <p:cNvSpPr txBox="1"/>
              <p:nvPr/>
            </p:nvSpPr>
            <p:spPr>
              <a:xfrm>
                <a:off x="8049653" y="2483968"/>
                <a:ext cx="43256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𝐾</m:t>
                          </m:r>
                        </m:sub>
                      </m:sSub>
                    </m:oMath>
                  </m:oMathPara>
                </a14:m>
                <a:endParaRPr lang="zh-CN" altLang="en-US" sz="1400" dirty="0"/>
              </a:p>
            </p:txBody>
          </p:sp>
        </mc:Choice>
        <mc:Fallback xmlns="">
          <p:sp>
            <p:nvSpPr>
              <p:cNvPr id="196" name="文本框 195">
                <a:extLst>
                  <a:ext uri="{FF2B5EF4-FFF2-40B4-BE49-F238E27FC236}">
                    <a16:creationId xmlns:a16="http://schemas.microsoft.com/office/drawing/2014/main" id="{703AD794-386E-4359-99F8-D3EBD4CE295D}"/>
                  </a:ext>
                </a:extLst>
              </p:cNvPr>
              <p:cNvSpPr txBox="1">
                <a:spLocks noRot="1" noChangeAspect="1" noMove="1" noResize="1" noEditPoints="1" noAdjustHandles="1" noChangeArrowheads="1" noChangeShapeType="1" noTextEdit="1"/>
              </p:cNvSpPr>
              <p:nvPr/>
            </p:nvSpPr>
            <p:spPr>
              <a:xfrm>
                <a:off x="8049653" y="2483968"/>
                <a:ext cx="432566" cy="3077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54EEF141-084E-43EB-B498-7B28A15ED859}"/>
                  </a:ext>
                </a:extLst>
              </p:cNvPr>
              <p:cNvSpPr txBox="1"/>
              <p:nvPr/>
            </p:nvSpPr>
            <p:spPr>
              <a:xfrm>
                <a:off x="7636486" y="2499512"/>
                <a:ext cx="432566"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𝑦</m:t>
                          </m:r>
                        </m:e>
                        <m:sub>
                          <m:r>
                            <a:rPr lang="en-US" altLang="zh-CN" sz="1200" i="1">
                              <a:latin typeface="Cambria Math" panose="02040503050406030204" pitchFamily="18" charset="0"/>
                            </a:rPr>
                            <m:t>𝐾</m:t>
                          </m:r>
                          <m:r>
                            <a:rPr lang="en-US" altLang="zh-CN" sz="1200" i="1">
                              <a:latin typeface="Cambria Math" panose="02040503050406030204" pitchFamily="18" charset="0"/>
                            </a:rPr>
                            <m:t>−1</m:t>
                          </m:r>
                        </m:sub>
                      </m:sSub>
                    </m:oMath>
                  </m:oMathPara>
                </a14:m>
                <a:endParaRPr lang="zh-CN" altLang="en-US" sz="1200" dirty="0"/>
              </a:p>
            </p:txBody>
          </p:sp>
        </mc:Choice>
        <mc:Fallback xmlns="">
          <p:sp>
            <p:nvSpPr>
              <p:cNvPr id="197" name="文本框 196">
                <a:extLst>
                  <a:ext uri="{FF2B5EF4-FFF2-40B4-BE49-F238E27FC236}">
                    <a16:creationId xmlns:a16="http://schemas.microsoft.com/office/drawing/2014/main" id="{54EEF141-084E-43EB-B498-7B28A15ED859}"/>
                  </a:ext>
                </a:extLst>
              </p:cNvPr>
              <p:cNvSpPr txBox="1">
                <a:spLocks noRot="1" noChangeAspect="1" noMove="1" noResize="1" noEditPoints="1" noAdjustHandles="1" noChangeArrowheads="1" noChangeShapeType="1" noTextEdit="1"/>
              </p:cNvSpPr>
              <p:nvPr/>
            </p:nvSpPr>
            <p:spPr>
              <a:xfrm>
                <a:off x="7636486" y="2499512"/>
                <a:ext cx="432566" cy="27699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2C1BFE10-6FE0-4D22-8C59-31FCF305F3FF}"/>
                  </a:ext>
                </a:extLst>
              </p:cNvPr>
              <p:cNvSpPr/>
              <p:nvPr/>
            </p:nvSpPr>
            <p:spPr>
              <a:xfrm>
                <a:off x="7778458" y="3560988"/>
                <a:ext cx="2347337" cy="6981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𝐶</m:t>
                      </m:r>
                      <m:r>
                        <a:rPr lang="en-US" altLang="zh-CN" sz="1400" i="1">
                          <a:latin typeface="Cambria Math"/>
                        </a:rPr>
                        <m:t>=−</m:t>
                      </m:r>
                      <m:nary>
                        <m:naryPr>
                          <m:chr m:val="∑"/>
                          <m:ctrlPr>
                            <a:rPr lang="en-US" altLang="zh-CN" sz="1400" i="1">
                              <a:latin typeface="Cambria Math" panose="02040503050406030204" pitchFamily="18" charset="0"/>
                            </a:rPr>
                          </m:ctrlPr>
                        </m:naryPr>
                        <m:sub>
                          <m:r>
                            <m:rPr>
                              <m:brk m:alnAt="23"/>
                            </m:rPr>
                            <a:rPr lang="en-US" altLang="zh-CN" sz="1400" i="1" smtClean="0">
                              <a:latin typeface="Cambria Math" panose="02040503050406030204" pitchFamily="18" charset="0"/>
                            </a:rPr>
                            <m:t>𝑡</m:t>
                          </m:r>
                          <m:r>
                            <a:rPr lang="en-US" altLang="zh-CN" sz="1400" i="1">
                              <a:latin typeface="Cambria Math" panose="02040503050406030204" pitchFamily="18" charset="0"/>
                            </a:rPr>
                            <m:t>=</m:t>
                          </m:r>
                          <m:r>
                            <a:rPr lang="en-US" altLang="zh-CN" sz="1400" i="1" smtClean="0">
                              <a:latin typeface="Cambria Math" panose="02040503050406030204" pitchFamily="18" charset="0"/>
                            </a:rPr>
                            <m:t>1</m:t>
                          </m:r>
                        </m:sub>
                        <m:sup>
                          <m:r>
                            <a:rPr lang="en-US" altLang="zh-CN" sz="1400" i="1">
                              <a:latin typeface="Cambria Math" panose="02040503050406030204" pitchFamily="18" charset="0"/>
                            </a:rPr>
                            <m:t>𝑇</m:t>
                          </m:r>
                        </m:sup>
                        <m:e>
                          <m:nary>
                            <m:naryPr>
                              <m:chr m:val="∑"/>
                              <m:ctrlPr>
                                <a:rPr lang="en-US" altLang="zh-CN" sz="1400" i="1">
                                  <a:latin typeface="Cambria Math" panose="02040503050406030204" pitchFamily="18" charset="0"/>
                                </a:rPr>
                              </m:ctrlPr>
                            </m:naryPr>
                            <m:sub>
                              <m:r>
                                <m:rPr>
                                  <m:brk m:alnAt="23"/>
                                </m:rPr>
                                <a:rPr lang="en-US" altLang="zh-CN" sz="1400" i="1">
                                  <a:latin typeface="Cambria Math" panose="02040503050406030204" pitchFamily="18" charset="0"/>
                                </a:rPr>
                                <m:t>𝑘</m:t>
                              </m:r>
                              <m:r>
                                <a:rPr lang="en-US" altLang="zh-CN" sz="1400" i="1">
                                  <a:latin typeface="Cambria Math" panose="02040503050406030204" pitchFamily="18" charset="0"/>
                                </a:rPr>
                                <m:t>=1</m:t>
                              </m:r>
                            </m:sub>
                            <m:sup>
                              <m:r>
                                <a:rPr lang="en-US" altLang="zh-CN" sz="1400" i="1">
                                  <a:latin typeface="Cambria Math" panose="02040503050406030204" pitchFamily="18" charset="0"/>
                                </a:rPr>
                                <m:t>𝐾</m:t>
                              </m:r>
                            </m:sup>
                            <m:e>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𝑦</m:t>
                                      </m:r>
                                    </m:e>
                                  </m:acc>
                                </m:e>
                                <m:sub>
                                  <m:r>
                                    <a:rPr lang="en-US" altLang="zh-CN" sz="1400" i="1">
                                      <a:latin typeface="Cambria Math" panose="02040503050406030204" pitchFamily="18" charset="0"/>
                                    </a:rPr>
                                    <m:t>𝑘</m:t>
                                  </m:r>
                                </m:sub>
                              </m:sSub>
                              <m:d>
                                <m:dPr>
                                  <m:ctrlPr>
                                    <a:rPr lang="en-US" altLang="zh-CN" sz="1400" i="1">
                                      <a:latin typeface="Cambria Math" panose="02040503050406030204" pitchFamily="18" charset="0"/>
                                    </a:rPr>
                                  </m:ctrlPr>
                                </m:dPr>
                                <m:e>
                                  <m:r>
                                    <a:rPr lang="en-US" altLang="zh-CN" sz="1400" i="1">
                                      <a:latin typeface="Cambria Math" panose="02040503050406030204" pitchFamily="18" charset="0"/>
                                    </a:rPr>
                                    <m:t>𝑡</m:t>
                                  </m:r>
                                </m:e>
                              </m:d>
                              <m:r>
                                <a:rPr lang="en-US" altLang="zh-CN" sz="1400" i="1">
                                  <a:latin typeface="Cambria Math" panose="02040503050406030204" pitchFamily="18" charset="0"/>
                                </a:rPr>
                                <m:t>𝑙𝑛</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𝑦</m:t>
                                  </m:r>
                                </m:e>
                                <m:sub>
                                  <m:r>
                                    <a:rPr lang="en-US" altLang="zh-CN" sz="1400" i="1">
                                      <a:latin typeface="Cambria Math" panose="02040503050406030204" pitchFamily="18" charset="0"/>
                                    </a:rPr>
                                    <m:t>𝑘</m:t>
                                  </m:r>
                                </m:sub>
                              </m:sSub>
                              <m:r>
                                <a:rPr lang="en-US" altLang="zh-CN" sz="1400" i="1">
                                  <a:latin typeface="Cambria Math" panose="02040503050406030204" pitchFamily="18" charset="0"/>
                                </a:rPr>
                                <m:t>(</m:t>
                              </m:r>
                              <m:r>
                                <a:rPr lang="en-US" altLang="zh-CN" sz="1400" i="1">
                                  <a:latin typeface="Cambria Math" panose="02040503050406030204" pitchFamily="18" charset="0"/>
                                </a:rPr>
                                <m:t>𝑡</m:t>
                              </m:r>
                              <m:r>
                                <a:rPr lang="en-US" altLang="zh-CN" sz="1400" i="1">
                                  <a:latin typeface="Cambria Math" panose="02040503050406030204" pitchFamily="18" charset="0"/>
                                </a:rPr>
                                <m:t>)</m:t>
                              </m:r>
                            </m:e>
                          </m:nary>
                        </m:e>
                      </m:nary>
                    </m:oMath>
                  </m:oMathPara>
                </a14:m>
                <a:endParaRPr lang="zh-CN" altLang="en-US" sz="1400" dirty="0"/>
              </a:p>
            </p:txBody>
          </p:sp>
        </mc:Choice>
        <mc:Fallback xmlns="">
          <p:sp>
            <p:nvSpPr>
              <p:cNvPr id="2" name="矩形 1">
                <a:extLst>
                  <a:ext uri="{FF2B5EF4-FFF2-40B4-BE49-F238E27FC236}">
                    <a16:creationId xmlns:a16="http://schemas.microsoft.com/office/drawing/2014/main" id="{2C1BFE10-6FE0-4D22-8C59-31FCF305F3FF}"/>
                  </a:ext>
                </a:extLst>
              </p:cNvPr>
              <p:cNvSpPr>
                <a:spLocks noRot="1" noChangeAspect="1" noMove="1" noResize="1" noEditPoints="1" noAdjustHandles="1" noChangeArrowheads="1" noChangeShapeType="1" noTextEdit="1"/>
              </p:cNvSpPr>
              <p:nvPr/>
            </p:nvSpPr>
            <p:spPr>
              <a:xfrm>
                <a:off x="7778458" y="3560988"/>
                <a:ext cx="2347337" cy="698140"/>
              </a:xfrm>
              <a:prstGeom prst="rect">
                <a:avLst/>
              </a:prstGeom>
              <a:blipFill>
                <a:blip r:embed="rId10"/>
                <a:stretch>
                  <a:fillRect/>
                </a:stretch>
              </a:blipFill>
            </p:spPr>
            <p:txBody>
              <a:bodyPr/>
              <a:lstStyle/>
              <a:p>
                <a:r>
                  <a:rPr lang="zh-CN" altLang="en-US">
                    <a:noFill/>
                  </a:rPr>
                  <a:t> </a:t>
                </a:r>
              </a:p>
            </p:txBody>
          </p:sp>
        </mc:Fallback>
      </mc:AlternateContent>
      <p:sp>
        <p:nvSpPr>
          <p:cNvPr id="198" name="文本框 197">
            <a:extLst>
              <a:ext uri="{FF2B5EF4-FFF2-40B4-BE49-F238E27FC236}">
                <a16:creationId xmlns:a16="http://schemas.microsoft.com/office/drawing/2014/main" id="{2AE95734-3036-4D19-B138-48E8A03AFF09}"/>
              </a:ext>
            </a:extLst>
          </p:cNvPr>
          <p:cNvSpPr txBox="1"/>
          <p:nvPr/>
        </p:nvSpPr>
        <p:spPr>
          <a:xfrm>
            <a:off x="8245539" y="3216158"/>
            <a:ext cx="1005403" cy="338554"/>
          </a:xfrm>
          <a:prstGeom prst="rect">
            <a:avLst/>
          </a:prstGeom>
          <a:noFill/>
        </p:spPr>
        <p:txBody>
          <a:bodyPr wrap="none" rtlCol="0">
            <a:spAutoFit/>
          </a:bodyPr>
          <a:lstStyle/>
          <a:p>
            <a:r>
              <a:rPr lang="zh-CN" altLang="en-US" sz="1600" dirty="0"/>
              <a:t>错误损失</a:t>
            </a:r>
          </a:p>
        </p:txBody>
      </p:sp>
      <p:cxnSp>
        <p:nvCxnSpPr>
          <p:cNvPr id="200" name="直接连接符 199">
            <a:extLst>
              <a:ext uri="{FF2B5EF4-FFF2-40B4-BE49-F238E27FC236}">
                <a16:creationId xmlns:a16="http://schemas.microsoft.com/office/drawing/2014/main" id="{EFAE1425-81C0-42FC-B0C8-482411EE3949}"/>
              </a:ext>
            </a:extLst>
          </p:cNvPr>
          <p:cNvCxnSpPr>
            <a:cxnSpLocks/>
          </p:cNvCxnSpPr>
          <p:nvPr/>
        </p:nvCxnSpPr>
        <p:spPr>
          <a:xfrm flipV="1">
            <a:off x="4925502" y="5263902"/>
            <a:ext cx="244104" cy="42859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F7486BF0-93DE-47C4-80BE-E40FDF19B2AC}"/>
              </a:ext>
            </a:extLst>
          </p:cNvPr>
          <p:cNvCxnSpPr>
            <a:cxnSpLocks/>
          </p:cNvCxnSpPr>
          <p:nvPr/>
        </p:nvCxnSpPr>
        <p:spPr>
          <a:xfrm flipV="1">
            <a:off x="4925502" y="5263902"/>
            <a:ext cx="685596" cy="42859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C37A0A25-90CA-4539-9AE5-6F1D82ACB789}"/>
              </a:ext>
            </a:extLst>
          </p:cNvPr>
          <p:cNvCxnSpPr>
            <a:cxnSpLocks/>
          </p:cNvCxnSpPr>
          <p:nvPr/>
        </p:nvCxnSpPr>
        <p:spPr>
          <a:xfrm flipV="1">
            <a:off x="4925502" y="5263902"/>
            <a:ext cx="1124228" cy="42859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C9FD022D-64C6-49D4-A51D-436184B530BB}"/>
              </a:ext>
            </a:extLst>
          </p:cNvPr>
          <p:cNvCxnSpPr>
            <a:cxnSpLocks/>
          </p:cNvCxnSpPr>
          <p:nvPr/>
        </p:nvCxnSpPr>
        <p:spPr>
          <a:xfrm flipV="1">
            <a:off x="4925502" y="5264512"/>
            <a:ext cx="1562860" cy="42798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2D334683-8681-4EC2-8F18-9545A7DB854D}"/>
              </a:ext>
            </a:extLst>
          </p:cNvPr>
          <p:cNvCxnSpPr>
            <a:cxnSpLocks/>
          </p:cNvCxnSpPr>
          <p:nvPr/>
        </p:nvCxnSpPr>
        <p:spPr>
          <a:xfrm flipH="1" flipV="1">
            <a:off x="6488362" y="5264512"/>
            <a:ext cx="195869" cy="42798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D139477D-DC6A-4E4A-999F-4CAE50BA56C6}"/>
              </a:ext>
            </a:extLst>
          </p:cNvPr>
          <p:cNvCxnSpPr>
            <a:cxnSpLocks/>
          </p:cNvCxnSpPr>
          <p:nvPr/>
        </p:nvCxnSpPr>
        <p:spPr>
          <a:xfrm flipH="1" flipV="1">
            <a:off x="5611098" y="5263902"/>
            <a:ext cx="1073133" cy="42859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ED14F5E5-66E2-455B-8CB5-FC47249359F5}"/>
              </a:ext>
            </a:extLst>
          </p:cNvPr>
          <p:cNvCxnSpPr>
            <a:cxnSpLocks/>
          </p:cNvCxnSpPr>
          <p:nvPr/>
        </p:nvCxnSpPr>
        <p:spPr>
          <a:xfrm flipH="1" flipV="1">
            <a:off x="5169606" y="5263902"/>
            <a:ext cx="1514625" cy="42859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7202C60D-EEEE-43F0-8F73-ABF5565A6044}"/>
              </a:ext>
            </a:extLst>
          </p:cNvPr>
          <p:cNvCxnSpPr>
            <a:cxnSpLocks/>
          </p:cNvCxnSpPr>
          <p:nvPr/>
        </p:nvCxnSpPr>
        <p:spPr>
          <a:xfrm flipH="1" flipV="1">
            <a:off x="6049730" y="5263902"/>
            <a:ext cx="634501" cy="428594"/>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08" name="矩形 207">
            <a:extLst>
              <a:ext uri="{FF2B5EF4-FFF2-40B4-BE49-F238E27FC236}">
                <a16:creationId xmlns:a16="http://schemas.microsoft.com/office/drawing/2014/main" id="{DC3BC231-5283-4FF7-AD7D-6A4D99DDEF0D}"/>
              </a:ext>
            </a:extLst>
          </p:cNvPr>
          <p:cNvSpPr/>
          <p:nvPr/>
        </p:nvSpPr>
        <p:spPr>
          <a:xfrm>
            <a:off x="4843143" y="5692496"/>
            <a:ext cx="164717" cy="388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a:extLst>
              <a:ext uri="{FF2B5EF4-FFF2-40B4-BE49-F238E27FC236}">
                <a16:creationId xmlns:a16="http://schemas.microsoft.com/office/drawing/2014/main" id="{F61969F0-CBFA-44B9-A6A0-9E86D2472C22}"/>
              </a:ext>
            </a:extLst>
          </p:cNvPr>
          <p:cNvSpPr/>
          <p:nvPr/>
        </p:nvSpPr>
        <p:spPr>
          <a:xfrm>
            <a:off x="5006259" y="5692496"/>
            <a:ext cx="164717" cy="388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6FC5ADEF-8FC3-4C4F-82DC-0EE4B80570BB}"/>
              </a:ext>
            </a:extLst>
          </p:cNvPr>
          <p:cNvSpPr/>
          <p:nvPr/>
        </p:nvSpPr>
        <p:spPr>
          <a:xfrm>
            <a:off x="5174981" y="5692496"/>
            <a:ext cx="164717" cy="388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1" name="直接箭头连接符 210">
            <a:extLst>
              <a:ext uri="{FF2B5EF4-FFF2-40B4-BE49-F238E27FC236}">
                <a16:creationId xmlns:a16="http://schemas.microsoft.com/office/drawing/2014/main" id="{E2ABD786-092B-4825-92C4-857604B59A25}"/>
              </a:ext>
            </a:extLst>
          </p:cNvPr>
          <p:cNvCxnSpPr/>
          <p:nvPr/>
        </p:nvCxnSpPr>
        <p:spPr>
          <a:xfrm flipV="1">
            <a:off x="5389138" y="5873536"/>
            <a:ext cx="997058" cy="1390"/>
          </a:xfrm>
          <a:prstGeom prst="straightConnector1">
            <a:avLst/>
          </a:prstGeom>
          <a:ln w="15875">
            <a:prstDash val="sysDash"/>
            <a:tailEnd type="none"/>
          </a:ln>
        </p:spPr>
        <p:style>
          <a:lnRef idx="1">
            <a:schemeClr val="accent1"/>
          </a:lnRef>
          <a:fillRef idx="0">
            <a:schemeClr val="accent1"/>
          </a:fillRef>
          <a:effectRef idx="0">
            <a:schemeClr val="accent1"/>
          </a:effectRef>
          <a:fontRef idx="minor">
            <a:schemeClr val="tx1"/>
          </a:fontRef>
        </p:style>
      </p:cxnSp>
      <p:sp>
        <p:nvSpPr>
          <p:cNvPr id="212" name="文本框 211">
            <a:extLst>
              <a:ext uri="{FF2B5EF4-FFF2-40B4-BE49-F238E27FC236}">
                <a16:creationId xmlns:a16="http://schemas.microsoft.com/office/drawing/2014/main" id="{79152C23-1C81-4B94-9412-C3132214A3F3}"/>
              </a:ext>
            </a:extLst>
          </p:cNvPr>
          <p:cNvSpPr txBox="1"/>
          <p:nvPr/>
        </p:nvSpPr>
        <p:spPr>
          <a:xfrm>
            <a:off x="4778896" y="5776486"/>
            <a:ext cx="333746"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O</a:t>
            </a:r>
            <a:r>
              <a:rPr lang="en-US" altLang="zh-CN" sz="1100" baseline="-25000" dirty="0">
                <a:latin typeface="Times New Roman" panose="02020603050405020304" pitchFamily="18" charset="0"/>
                <a:cs typeface="Times New Roman" panose="02020603050405020304" pitchFamily="18" charset="0"/>
              </a:rPr>
              <a:t>1</a:t>
            </a:r>
            <a:endParaRPr lang="zh-CN" altLang="en-US" sz="1100" baseline="-25000" dirty="0">
              <a:latin typeface="Times New Roman" panose="02020603050405020304" pitchFamily="18" charset="0"/>
              <a:cs typeface="Times New Roman" panose="02020603050405020304" pitchFamily="18" charset="0"/>
            </a:endParaRPr>
          </a:p>
        </p:txBody>
      </p:sp>
      <p:sp>
        <p:nvSpPr>
          <p:cNvPr id="213" name="文本框 29">
            <a:extLst>
              <a:ext uri="{FF2B5EF4-FFF2-40B4-BE49-F238E27FC236}">
                <a16:creationId xmlns:a16="http://schemas.microsoft.com/office/drawing/2014/main" id="{6190F2A9-F083-46A1-9B67-2CFFCDC0CA18}"/>
              </a:ext>
            </a:extLst>
          </p:cNvPr>
          <p:cNvSpPr txBox="1"/>
          <p:nvPr/>
        </p:nvSpPr>
        <p:spPr>
          <a:xfrm>
            <a:off x="4943795" y="5776486"/>
            <a:ext cx="333746"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O</a:t>
            </a:r>
            <a:r>
              <a:rPr lang="en-US" altLang="zh-CN" sz="1100" baseline="-25000" dirty="0">
                <a:latin typeface="Times New Roman" panose="02020603050405020304" pitchFamily="18" charset="0"/>
                <a:cs typeface="Times New Roman" panose="02020603050405020304" pitchFamily="18" charset="0"/>
              </a:rPr>
              <a:t>2</a:t>
            </a:r>
            <a:endParaRPr lang="zh-CN" altLang="en-US" sz="1100" baseline="-25000" dirty="0">
              <a:latin typeface="Times New Roman" panose="02020603050405020304" pitchFamily="18" charset="0"/>
              <a:cs typeface="Times New Roman" panose="02020603050405020304" pitchFamily="18" charset="0"/>
            </a:endParaRPr>
          </a:p>
        </p:txBody>
      </p:sp>
      <p:sp>
        <p:nvSpPr>
          <p:cNvPr id="214" name="文本框 30">
            <a:extLst>
              <a:ext uri="{FF2B5EF4-FFF2-40B4-BE49-F238E27FC236}">
                <a16:creationId xmlns:a16="http://schemas.microsoft.com/office/drawing/2014/main" id="{1E96B359-C745-463E-A6C7-9AC8DFD5A545}"/>
              </a:ext>
            </a:extLst>
          </p:cNvPr>
          <p:cNvSpPr txBox="1"/>
          <p:nvPr/>
        </p:nvSpPr>
        <p:spPr>
          <a:xfrm>
            <a:off x="5121761" y="5776486"/>
            <a:ext cx="333746"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O</a:t>
            </a:r>
            <a:r>
              <a:rPr lang="en-US" altLang="zh-CN" sz="1100" baseline="-25000" dirty="0">
                <a:latin typeface="Times New Roman" panose="02020603050405020304" pitchFamily="18" charset="0"/>
                <a:cs typeface="Times New Roman" panose="02020603050405020304" pitchFamily="18" charset="0"/>
              </a:rPr>
              <a:t>3</a:t>
            </a:r>
            <a:endParaRPr lang="zh-CN" altLang="en-US" sz="1100" baseline="-25000" dirty="0">
              <a:latin typeface="Times New Roman" panose="02020603050405020304" pitchFamily="18" charset="0"/>
              <a:cs typeface="Times New Roman" panose="02020603050405020304" pitchFamily="18" charset="0"/>
            </a:endParaRPr>
          </a:p>
        </p:txBody>
      </p:sp>
      <p:sp>
        <p:nvSpPr>
          <p:cNvPr id="215" name="矩形 214">
            <a:extLst>
              <a:ext uri="{FF2B5EF4-FFF2-40B4-BE49-F238E27FC236}">
                <a16:creationId xmlns:a16="http://schemas.microsoft.com/office/drawing/2014/main" id="{1758FC75-FCFA-45A2-9C32-A80CCD106FEB}"/>
              </a:ext>
            </a:extLst>
          </p:cNvPr>
          <p:cNvSpPr/>
          <p:nvPr/>
        </p:nvSpPr>
        <p:spPr>
          <a:xfrm>
            <a:off x="6403519" y="5692496"/>
            <a:ext cx="164717" cy="388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4F1CC46B-EFE0-4E28-8563-267BDC53638B}"/>
              </a:ext>
            </a:extLst>
          </p:cNvPr>
          <p:cNvSpPr/>
          <p:nvPr/>
        </p:nvSpPr>
        <p:spPr>
          <a:xfrm>
            <a:off x="6572241" y="5692496"/>
            <a:ext cx="164717" cy="388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文本框 43">
            <a:extLst>
              <a:ext uri="{FF2B5EF4-FFF2-40B4-BE49-F238E27FC236}">
                <a16:creationId xmlns:a16="http://schemas.microsoft.com/office/drawing/2014/main" id="{62796503-BB8E-47CD-A318-C740769AE224}"/>
              </a:ext>
            </a:extLst>
          </p:cNvPr>
          <p:cNvSpPr txBox="1"/>
          <p:nvPr/>
        </p:nvSpPr>
        <p:spPr>
          <a:xfrm>
            <a:off x="6510554" y="5776486"/>
            <a:ext cx="344966"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O</a:t>
            </a:r>
            <a:r>
              <a:rPr lang="en-US" altLang="zh-CN" sz="1100" baseline="-25000" dirty="0">
                <a:latin typeface="Times New Roman" panose="02020603050405020304" pitchFamily="18" charset="0"/>
                <a:cs typeface="Times New Roman" panose="02020603050405020304" pitchFamily="18" charset="0"/>
              </a:rPr>
              <a:t>T</a:t>
            </a:r>
            <a:endParaRPr lang="zh-CN" altLang="en-US" sz="1100"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29588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0F9BCB-B008-45E3-8046-0A70B925D1D6}"/>
              </a:ext>
            </a:extLst>
          </p:cNvPr>
          <p:cNvSpPr>
            <a:spLocks noGrp="1"/>
          </p:cNvSpPr>
          <p:nvPr>
            <p:ph type="title"/>
          </p:nvPr>
        </p:nvSpPr>
        <p:spPr/>
        <p:txBody>
          <a:bodyPr/>
          <a:lstStyle/>
          <a:p>
            <a:r>
              <a:rPr lang="en-US" altLang="zh-CN" dirty="0"/>
              <a:t>Training DNNs using backprop</a:t>
            </a:r>
            <a:endParaRPr lang="zh-CN" altLang="en-US" dirty="0"/>
          </a:p>
        </p:txBody>
      </p:sp>
      <p:sp>
        <p:nvSpPr>
          <p:cNvPr id="3" name="内容占位符 2">
            <a:extLst>
              <a:ext uri="{FF2B5EF4-FFF2-40B4-BE49-F238E27FC236}">
                <a16:creationId xmlns:a16="http://schemas.microsoft.com/office/drawing/2014/main" id="{3C69547E-9855-4B61-8B9E-BD13D2F151A5}"/>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ED345702-9C59-4429-8882-21A68D40EC5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0365CEB3-32A6-41B6-905C-D5C254F6321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70A98669-2583-40D1-861D-FF68598AC80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pic>
        <p:nvPicPr>
          <p:cNvPr id="7" name="图片 6">
            <a:extLst>
              <a:ext uri="{FF2B5EF4-FFF2-40B4-BE49-F238E27FC236}">
                <a16:creationId xmlns:a16="http://schemas.microsoft.com/office/drawing/2014/main" id="{B81B9E2F-1687-4DE1-A4AD-B6516C7E8F95}"/>
              </a:ext>
            </a:extLst>
          </p:cNvPr>
          <p:cNvPicPr>
            <a:picLocks noChangeAspect="1"/>
          </p:cNvPicPr>
          <p:nvPr/>
        </p:nvPicPr>
        <p:blipFill>
          <a:blip r:embed="rId2"/>
          <a:stretch>
            <a:fillRect/>
          </a:stretch>
        </p:blipFill>
        <p:spPr>
          <a:xfrm>
            <a:off x="2588314" y="922156"/>
            <a:ext cx="7312147" cy="5178586"/>
          </a:xfrm>
          <a:prstGeom prst="rect">
            <a:avLst/>
          </a:prstGeom>
        </p:spPr>
      </p:pic>
    </p:spTree>
    <p:extLst>
      <p:ext uri="{BB962C8B-B14F-4D97-AF65-F5344CB8AC3E}">
        <p14:creationId xmlns:p14="http://schemas.microsoft.com/office/powerpoint/2010/main" val="3513104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A6161A-EA9F-47CC-9399-B699A6D351D4}"/>
              </a:ext>
            </a:extLst>
          </p:cNvPr>
          <p:cNvSpPr>
            <a:spLocks noGrp="1"/>
          </p:cNvSpPr>
          <p:nvPr>
            <p:ph type="title"/>
          </p:nvPr>
        </p:nvSpPr>
        <p:spPr/>
        <p:txBody>
          <a:bodyPr/>
          <a:lstStyle/>
          <a:p>
            <a:r>
              <a:rPr lang="en-US" altLang="zh-CN" dirty="0"/>
              <a:t>Multiple hidden layers</a:t>
            </a:r>
            <a:endParaRPr lang="zh-CN" altLang="en-US" dirty="0"/>
          </a:p>
        </p:txBody>
      </p:sp>
      <p:sp>
        <p:nvSpPr>
          <p:cNvPr id="3" name="内容占位符 2">
            <a:extLst>
              <a:ext uri="{FF2B5EF4-FFF2-40B4-BE49-F238E27FC236}">
                <a16:creationId xmlns:a16="http://schemas.microsoft.com/office/drawing/2014/main" id="{F6635813-00B8-4093-A35F-753AF7020D31}"/>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C638344E-DCAA-4670-972C-014853FCFCD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B9A88068-E419-4FC6-84CA-5E6CB1FFD3A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BBCCA7F1-7199-47C1-905B-45304B057D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pic>
        <p:nvPicPr>
          <p:cNvPr id="7" name="图片 6">
            <a:extLst>
              <a:ext uri="{FF2B5EF4-FFF2-40B4-BE49-F238E27FC236}">
                <a16:creationId xmlns:a16="http://schemas.microsoft.com/office/drawing/2014/main" id="{4E55CA31-2C73-44DE-9080-655C86DE3498}"/>
              </a:ext>
            </a:extLst>
          </p:cNvPr>
          <p:cNvPicPr>
            <a:picLocks noChangeAspect="1"/>
          </p:cNvPicPr>
          <p:nvPr/>
        </p:nvPicPr>
        <p:blipFill>
          <a:blip r:embed="rId2"/>
          <a:stretch>
            <a:fillRect/>
          </a:stretch>
        </p:blipFill>
        <p:spPr>
          <a:xfrm>
            <a:off x="3136651" y="948731"/>
            <a:ext cx="5238722" cy="5792480"/>
          </a:xfrm>
          <a:prstGeom prst="rect">
            <a:avLst/>
          </a:prstGeom>
        </p:spPr>
      </p:pic>
    </p:spTree>
    <p:extLst>
      <p:ext uri="{BB962C8B-B14F-4D97-AF65-F5344CB8AC3E}">
        <p14:creationId xmlns:p14="http://schemas.microsoft.com/office/powerpoint/2010/main" val="3207508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1714B-A651-4B09-BED0-0C1B8337D1D3}"/>
              </a:ext>
            </a:extLst>
          </p:cNvPr>
          <p:cNvSpPr>
            <a:spLocks noGrp="1"/>
          </p:cNvSpPr>
          <p:nvPr>
            <p:ph type="title"/>
          </p:nvPr>
        </p:nvSpPr>
        <p:spPr/>
        <p:txBody>
          <a:bodyPr/>
          <a:lstStyle/>
          <a:p>
            <a:r>
              <a:rPr lang="en-US" altLang="zh-CN" dirty="0"/>
              <a:t>Phone state scores</a:t>
            </a:r>
            <a:endParaRPr lang="zh-CN" altLang="en-US" dirty="0"/>
          </a:p>
        </p:txBody>
      </p:sp>
      <p:sp>
        <p:nvSpPr>
          <p:cNvPr id="3" name="内容占位符 2">
            <a:extLst>
              <a:ext uri="{FF2B5EF4-FFF2-40B4-BE49-F238E27FC236}">
                <a16:creationId xmlns:a16="http://schemas.microsoft.com/office/drawing/2014/main" id="{BA68463C-ECF6-4BB2-B932-C916DB3FBEFB}"/>
              </a:ext>
            </a:extLst>
          </p:cNvPr>
          <p:cNvSpPr>
            <a:spLocks noGrp="1"/>
          </p:cNvSpPr>
          <p:nvPr>
            <p:ph idx="1"/>
          </p:nvPr>
        </p:nvSpPr>
        <p:spPr/>
        <p:txBody>
          <a:bodyPr/>
          <a:lstStyle/>
          <a:p>
            <a:r>
              <a:rPr lang="en-US" altLang="zh-CN" dirty="0"/>
              <a:t>Output a score for each phone state</a:t>
            </a:r>
            <a:endParaRPr lang="zh-CN" altLang="en-US" dirty="0"/>
          </a:p>
        </p:txBody>
      </p:sp>
      <p:sp>
        <p:nvSpPr>
          <p:cNvPr id="4" name="日期占位符 3">
            <a:extLst>
              <a:ext uri="{FF2B5EF4-FFF2-40B4-BE49-F238E27FC236}">
                <a16:creationId xmlns:a16="http://schemas.microsoft.com/office/drawing/2014/main" id="{DA57E6AE-3967-4343-BAE9-7B1992CCEF6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BA906C4A-5524-485C-8B9B-DB221BDC6F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29DDE213-C304-4EBC-9AAD-ACBDCC812C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pic>
        <p:nvPicPr>
          <p:cNvPr id="7" name="图片 6">
            <a:extLst>
              <a:ext uri="{FF2B5EF4-FFF2-40B4-BE49-F238E27FC236}">
                <a16:creationId xmlns:a16="http://schemas.microsoft.com/office/drawing/2014/main" id="{EFCCDC14-9758-43A6-BD18-0900CCA3BB94}"/>
              </a:ext>
            </a:extLst>
          </p:cNvPr>
          <p:cNvPicPr>
            <a:picLocks noChangeAspect="1"/>
          </p:cNvPicPr>
          <p:nvPr/>
        </p:nvPicPr>
        <p:blipFill>
          <a:blip r:embed="rId2"/>
          <a:stretch>
            <a:fillRect/>
          </a:stretch>
        </p:blipFill>
        <p:spPr>
          <a:xfrm>
            <a:off x="2076524" y="1427337"/>
            <a:ext cx="7935946" cy="4982298"/>
          </a:xfrm>
          <a:prstGeom prst="rect">
            <a:avLst/>
          </a:prstGeom>
        </p:spPr>
      </p:pic>
    </p:spTree>
    <p:extLst>
      <p:ext uri="{BB962C8B-B14F-4D97-AF65-F5344CB8AC3E}">
        <p14:creationId xmlns:p14="http://schemas.microsoft.com/office/powerpoint/2010/main" val="122776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F12545-AE69-431E-BBFE-2C09BE0EF498}"/>
              </a:ext>
            </a:extLst>
          </p:cNvPr>
          <p:cNvSpPr>
            <a:spLocks noGrp="1"/>
          </p:cNvSpPr>
          <p:nvPr>
            <p:ph type="title"/>
          </p:nvPr>
        </p:nvSpPr>
        <p:spPr/>
        <p:txBody>
          <a:bodyPr/>
          <a:lstStyle/>
          <a:p>
            <a:r>
              <a:rPr lang="en-US" altLang="zh-CN" dirty="0"/>
              <a:t>Simple neural network for phone classification</a:t>
            </a:r>
            <a:endParaRPr lang="zh-CN" altLang="en-US" dirty="0"/>
          </a:p>
        </p:txBody>
      </p:sp>
      <p:sp>
        <p:nvSpPr>
          <p:cNvPr id="3" name="内容占位符 2">
            <a:extLst>
              <a:ext uri="{FF2B5EF4-FFF2-40B4-BE49-F238E27FC236}">
                <a16:creationId xmlns:a16="http://schemas.microsoft.com/office/drawing/2014/main" id="{BD45C15D-1D88-460B-8B77-737B91E06D9A}"/>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D3E1BEDF-D647-4015-B359-965C5901D7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33D07353-957C-4F34-82AB-7465DC36CD0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79F52B44-945B-4FCA-B5C3-A4E3091577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pic>
        <p:nvPicPr>
          <p:cNvPr id="7" name="图片 6">
            <a:extLst>
              <a:ext uri="{FF2B5EF4-FFF2-40B4-BE49-F238E27FC236}">
                <a16:creationId xmlns:a16="http://schemas.microsoft.com/office/drawing/2014/main" id="{7F79174C-A90F-4359-BFFA-552E9DEF2A01}"/>
              </a:ext>
            </a:extLst>
          </p:cNvPr>
          <p:cNvPicPr>
            <a:picLocks noChangeAspect="1"/>
          </p:cNvPicPr>
          <p:nvPr/>
        </p:nvPicPr>
        <p:blipFill>
          <a:blip r:embed="rId2"/>
          <a:stretch>
            <a:fillRect/>
          </a:stretch>
        </p:blipFill>
        <p:spPr>
          <a:xfrm>
            <a:off x="2972905" y="955400"/>
            <a:ext cx="5780442" cy="5780442"/>
          </a:xfrm>
          <a:prstGeom prst="rect">
            <a:avLst/>
          </a:prstGeom>
        </p:spPr>
      </p:pic>
    </p:spTree>
    <p:extLst>
      <p:ext uri="{BB962C8B-B14F-4D97-AF65-F5344CB8AC3E}">
        <p14:creationId xmlns:p14="http://schemas.microsoft.com/office/powerpoint/2010/main" val="1520946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D1B887-B7ED-4DAB-AB5C-E716247D8439}"/>
              </a:ext>
            </a:extLst>
          </p:cNvPr>
          <p:cNvSpPr>
            <a:spLocks noGrp="1"/>
          </p:cNvSpPr>
          <p:nvPr>
            <p:ph type="title"/>
          </p:nvPr>
        </p:nvSpPr>
        <p:spPr/>
        <p:txBody>
          <a:bodyPr/>
          <a:lstStyle/>
          <a:p>
            <a:r>
              <a:rPr lang="en-US" altLang="zh-CN" dirty="0"/>
              <a:t>Different DNNs</a:t>
            </a:r>
            <a:endParaRPr lang="zh-CN" altLang="en-US" dirty="0"/>
          </a:p>
        </p:txBody>
      </p:sp>
      <p:sp>
        <p:nvSpPr>
          <p:cNvPr id="3" name="内容占位符 2">
            <a:extLst>
              <a:ext uri="{FF2B5EF4-FFF2-40B4-BE49-F238E27FC236}">
                <a16:creationId xmlns:a16="http://schemas.microsoft.com/office/drawing/2014/main" id="{90D2F22D-1A6B-495D-B194-77E831C0845F}"/>
              </a:ext>
            </a:extLst>
          </p:cNvPr>
          <p:cNvSpPr>
            <a:spLocks noGrp="1"/>
          </p:cNvSpPr>
          <p:nvPr>
            <p:ph idx="1"/>
          </p:nvPr>
        </p:nvSpPr>
        <p:spPr/>
        <p:txBody>
          <a:bodyPr/>
          <a:lstStyle/>
          <a:p>
            <a:r>
              <a:rPr lang="en-US" altLang="zh-CN" dirty="0"/>
              <a:t>CNN</a:t>
            </a:r>
          </a:p>
          <a:p>
            <a:r>
              <a:rPr lang="en-US" altLang="zh-CN" dirty="0"/>
              <a:t>RNN</a:t>
            </a:r>
          </a:p>
          <a:p>
            <a:r>
              <a:rPr lang="en-US" altLang="zh-CN" dirty="0"/>
              <a:t>LSTM</a:t>
            </a:r>
          </a:p>
          <a:p>
            <a:r>
              <a:rPr lang="en-US" altLang="zh-CN" dirty="0"/>
              <a:t>GRU</a:t>
            </a:r>
          </a:p>
          <a:p>
            <a:r>
              <a:rPr lang="en-US" altLang="zh-CN" dirty="0"/>
              <a:t>TDNN</a:t>
            </a:r>
          </a:p>
          <a:p>
            <a:r>
              <a:rPr lang="en-US" altLang="zh-CN" dirty="0"/>
              <a:t>TDNN-F</a:t>
            </a:r>
            <a:endParaRPr lang="zh-CN" altLang="en-US" dirty="0"/>
          </a:p>
        </p:txBody>
      </p:sp>
    </p:spTree>
    <p:extLst>
      <p:ext uri="{BB962C8B-B14F-4D97-AF65-F5344CB8AC3E}">
        <p14:creationId xmlns:p14="http://schemas.microsoft.com/office/powerpoint/2010/main" val="2273369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0995B6-ACA1-40EF-8791-36D1E806C67E}"/>
              </a:ext>
            </a:extLst>
          </p:cNvPr>
          <p:cNvSpPr>
            <a:spLocks noGrp="1"/>
          </p:cNvSpPr>
          <p:nvPr>
            <p:ph type="title"/>
          </p:nvPr>
        </p:nvSpPr>
        <p:spPr/>
        <p:txBody>
          <a:bodyPr/>
          <a:lstStyle/>
          <a:p>
            <a:r>
              <a:rPr lang="en-US" altLang="zh-CN" dirty="0"/>
              <a:t>CNN</a:t>
            </a:r>
            <a:endParaRPr lang="zh-CN" altLang="en-US" dirty="0"/>
          </a:p>
        </p:txBody>
      </p:sp>
      <p:sp>
        <p:nvSpPr>
          <p:cNvPr id="3" name="内容占位符 2">
            <a:extLst>
              <a:ext uri="{FF2B5EF4-FFF2-40B4-BE49-F238E27FC236}">
                <a16:creationId xmlns:a16="http://schemas.microsoft.com/office/drawing/2014/main" id="{6F51E079-C654-423F-BF94-3D2B2231BD1D}"/>
              </a:ext>
            </a:extLst>
          </p:cNvPr>
          <p:cNvSpPr>
            <a:spLocks noGrp="1"/>
          </p:cNvSpPr>
          <p:nvPr>
            <p:ph idx="1"/>
          </p:nvPr>
        </p:nvSpPr>
        <p:spPr>
          <a:xfrm>
            <a:off x="845288" y="1388424"/>
            <a:ext cx="10515600" cy="1375558"/>
          </a:xfrm>
        </p:spPr>
        <p:txBody>
          <a:bodyPr/>
          <a:lstStyle/>
          <a:p>
            <a:r>
              <a:rPr lang="zh-CN" altLang="zh-CN" dirty="0"/>
              <a:t>语音信号可以用语谱图来表示，因此可借鉴图像处理的方式，采用卷积神经网络，在时间轴和频率轴上提取局部特征，如下图所示。</a:t>
            </a:r>
            <a:endParaRPr lang="zh-CN" altLang="en-US" dirty="0"/>
          </a:p>
          <a:p>
            <a:endParaRPr lang="zh-CN" altLang="en-US" dirty="0"/>
          </a:p>
        </p:txBody>
      </p:sp>
      <p:sp>
        <p:nvSpPr>
          <p:cNvPr id="4" name="矩形 3">
            <a:extLst>
              <a:ext uri="{FF2B5EF4-FFF2-40B4-BE49-F238E27FC236}">
                <a16:creationId xmlns:a16="http://schemas.microsoft.com/office/drawing/2014/main" id="{BD526C57-16EC-4ABA-B1E4-001CB05F1B0A}"/>
              </a:ext>
            </a:extLst>
          </p:cNvPr>
          <p:cNvSpPr>
            <a:spLocks noChangeAspect="1"/>
          </p:cNvSpPr>
          <p:nvPr/>
        </p:nvSpPr>
        <p:spPr>
          <a:xfrm>
            <a:off x="6010348" y="3258141"/>
            <a:ext cx="1440000" cy="1440000"/>
          </a:xfrm>
          <a:prstGeom prst="rect">
            <a:avLst/>
          </a:prstGeom>
          <a:solidFill>
            <a:srgbClr val="C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graphicFrame>
        <p:nvGraphicFramePr>
          <p:cNvPr id="5" name="表格 4">
            <a:extLst>
              <a:ext uri="{FF2B5EF4-FFF2-40B4-BE49-F238E27FC236}">
                <a16:creationId xmlns:a16="http://schemas.microsoft.com/office/drawing/2014/main" id="{7354C0A3-8A6F-4EFE-B772-2E6798502FFC}"/>
              </a:ext>
            </a:extLst>
          </p:cNvPr>
          <p:cNvGraphicFramePr>
            <a:graphicFrameLocks noGrp="1"/>
          </p:cNvGraphicFramePr>
          <p:nvPr/>
        </p:nvGraphicFramePr>
        <p:xfrm>
          <a:off x="6694266" y="3438023"/>
          <a:ext cx="360039" cy="360039"/>
        </p:xfrm>
        <a:graphic>
          <a:graphicData uri="http://schemas.openxmlformats.org/drawingml/2006/table">
            <a:tbl>
              <a:tblPr>
                <a:tableStyleId>{5C22544A-7EE6-4342-B048-85BDC9FD1C3A}</a:tableStyleId>
              </a:tblPr>
              <a:tblGrid>
                <a:gridCol w="120013">
                  <a:extLst>
                    <a:ext uri="{9D8B030D-6E8A-4147-A177-3AD203B41FA5}">
                      <a16:colId xmlns:a16="http://schemas.microsoft.com/office/drawing/2014/main" val="4068836842"/>
                    </a:ext>
                  </a:extLst>
                </a:gridCol>
                <a:gridCol w="120013">
                  <a:extLst>
                    <a:ext uri="{9D8B030D-6E8A-4147-A177-3AD203B41FA5}">
                      <a16:colId xmlns:a16="http://schemas.microsoft.com/office/drawing/2014/main" val="2529401698"/>
                    </a:ext>
                  </a:extLst>
                </a:gridCol>
                <a:gridCol w="120013">
                  <a:extLst>
                    <a:ext uri="{9D8B030D-6E8A-4147-A177-3AD203B41FA5}">
                      <a16:colId xmlns:a16="http://schemas.microsoft.com/office/drawing/2014/main" val="3897564635"/>
                    </a:ext>
                  </a:extLst>
                </a:gridCol>
              </a:tblGrid>
              <a:tr h="120013">
                <a:tc>
                  <a:txBody>
                    <a:bodyPr/>
                    <a:lstStyle/>
                    <a:p>
                      <a:endParaRPr lang="zh-CN" altLang="en-US" sz="600" dirty="0"/>
                    </a:p>
                  </a:txBody>
                  <a:tcPr marL="0" marR="0" marT="0" marB="0">
                    <a:solidFill>
                      <a:srgbClr val="C00000"/>
                    </a:solidFill>
                  </a:tcPr>
                </a:tc>
                <a:tc>
                  <a:txBody>
                    <a:bodyPr/>
                    <a:lstStyle/>
                    <a:p>
                      <a:endParaRPr lang="zh-CN" altLang="en-US" sz="600" dirty="0"/>
                    </a:p>
                  </a:txBody>
                  <a:tcPr marL="0" marR="0" marT="0" marB="0">
                    <a:solidFill>
                      <a:srgbClr val="C00000"/>
                    </a:solidFill>
                  </a:tcPr>
                </a:tc>
                <a:tc>
                  <a:txBody>
                    <a:bodyPr/>
                    <a:lstStyle/>
                    <a:p>
                      <a:endParaRPr lang="zh-CN" altLang="en-US" sz="600" dirty="0"/>
                    </a:p>
                  </a:txBody>
                  <a:tcPr marL="0" marR="0" marT="0" marB="0">
                    <a:solidFill>
                      <a:srgbClr val="C00000"/>
                    </a:solidFill>
                  </a:tcPr>
                </a:tc>
                <a:extLst>
                  <a:ext uri="{0D108BD9-81ED-4DB2-BD59-A6C34878D82A}">
                    <a16:rowId xmlns:a16="http://schemas.microsoft.com/office/drawing/2014/main" val="1780416783"/>
                  </a:ext>
                </a:extLst>
              </a:tr>
              <a:tr h="120013">
                <a:tc>
                  <a:txBody>
                    <a:bodyPr/>
                    <a:lstStyle/>
                    <a:p>
                      <a:endParaRPr lang="zh-CN" altLang="en-US" sz="600"/>
                    </a:p>
                  </a:txBody>
                  <a:tcPr marL="0" marR="0" marT="0" marB="0">
                    <a:solidFill>
                      <a:srgbClr val="C00000"/>
                    </a:solidFill>
                  </a:tcPr>
                </a:tc>
                <a:tc>
                  <a:txBody>
                    <a:bodyPr/>
                    <a:lstStyle/>
                    <a:p>
                      <a:endParaRPr lang="zh-CN" altLang="en-US" sz="600" dirty="0">
                        <a:solidFill>
                          <a:srgbClr val="FF0000"/>
                        </a:solidFill>
                      </a:endParaRPr>
                    </a:p>
                  </a:txBody>
                  <a:tcPr marL="0" marR="0" marT="0" marB="0">
                    <a:solidFill>
                      <a:srgbClr val="C00000"/>
                    </a:solidFill>
                  </a:tcPr>
                </a:tc>
                <a:tc>
                  <a:txBody>
                    <a:bodyPr/>
                    <a:lstStyle/>
                    <a:p>
                      <a:endParaRPr lang="zh-CN" altLang="en-US" sz="600" dirty="0">
                        <a:solidFill>
                          <a:srgbClr val="FF0000"/>
                        </a:solidFill>
                      </a:endParaRPr>
                    </a:p>
                  </a:txBody>
                  <a:tcPr marL="0" marR="0" marT="0" marB="0">
                    <a:solidFill>
                      <a:srgbClr val="C00000"/>
                    </a:solidFill>
                  </a:tcPr>
                </a:tc>
                <a:extLst>
                  <a:ext uri="{0D108BD9-81ED-4DB2-BD59-A6C34878D82A}">
                    <a16:rowId xmlns:a16="http://schemas.microsoft.com/office/drawing/2014/main" val="976584616"/>
                  </a:ext>
                </a:extLst>
              </a:tr>
              <a:tr h="120013">
                <a:tc>
                  <a:txBody>
                    <a:bodyPr/>
                    <a:lstStyle/>
                    <a:p>
                      <a:endParaRPr lang="zh-CN" altLang="en-US" sz="600"/>
                    </a:p>
                  </a:txBody>
                  <a:tcPr marL="0" marR="0" marT="0" marB="0">
                    <a:solidFill>
                      <a:srgbClr val="C00000"/>
                    </a:solidFill>
                  </a:tcPr>
                </a:tc>
                <a:tc>
                  <a:txBody>
                    <a:bodyPr/>
                    <a:lstStyle/>
                    <a:p>
                      <a:endParaRPr lang="zh-CN" altLang="en-US" sz="600"/>
                    </a:p>
                  </a:txBody>
                  <a:tcPr marL="0" marR="0" marT="0" marB="0">
                    <a:solidFill>
                      <a:srgbClr val="C00000"/>
                    </a:solidFill>
                  </a:tcPr>
                </a:tc>
                <a:tc>
                  <a:txBody>
                    <a:bodyPr/>
                    <a:lstStyle/>
                    <a:p>
                      <a:endParaRPr lang="zh-CN" altLang="en-US" sz="600" dirty="0"/>
                    </a:p>
                  </a:txBody>
                  <a:tcPr marL="0" marR="0" marT="0" marB="0">
                    <a:solidFill>
                      <a:srgbClr val="C00000"/>
                    </a:solidFill>
                  </a:tcPr>
                </a:tc>
                <a:extLst>
                  <a:ext uri="{0D108BD9-81ED-4DB2-BD59-A6C34878D82A}">
                    <a16:rowId xmlns:a16="http://schemas.microsoft.com/office/drawing/2014/main" val="228441130"/>
                  </a:ext>
                </a:extLst>
              </a:tr>
            </a:tbl>
          </a:graphicData>
        </a:graphic>
      </p:graphicFrame>
      <p:sp>
        <p:nvSpPr>
          <p:cNvPr id="6" name="矩形 5">
            <a:extLst>
              <a:ext uri="{FF2B5EF4-FFF2-40B4-BE49-F238E27FC236}">
                <a16:creationId xmlns:a16="http://schemas.microsoft.com/office/drawing/2014/main" id="{D25AE681-E25F-420D-A3B0-60F88027A271}"/>
              </a:ext>
            </a:extLst>
          </p:cNvPr>
          <p:cNvSpPr>
            <a:spLocks noChangeAspect="1"/>
          </p:cNvSpPr>
          <p:nvPr/>
        </p:nvSpPr>
        <p:spPr>
          <a:xfrm>
            <a:off x="7954403" y="3258061"/>
            <a:ext cx="1440160" cy="1440000"/>
          </a:xfrm>
          <a:prstGeom prst="rect">
            <a:avLst/>
          </a:prstGeom>
          <a:solidFill>
            <a:schemeClr val="accent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graphicFrame>
        <p:nvGraphicFramePr>
          <p:cNvPr id="7" name="表格 6">
            <a:extLst>
              <a:ext uri="{FF2B5EF4-FFF2-40B4-BE49-F238E27FC236}">
                <a16:creationId xmlns:a16="http://schemas.microsoft.com/office/drawing/2014/main" id="{2261A9D0-1027-4EF5-A7CA-5AB184575826}"/>
              </a:ext>
            </a:extLst>
          </p:cNvPr>
          <p:cNvGraphicFramePr>
            <a:graphicFrameLocks noGrp="1"/>
          </p:cNvGraphicFramePr>
          <p:nvPr/>
        </p:nvGraphicFramePr>
        <p:xfrm>
          <a:off x="8638480" y="3474005"/>
          <a:ext cx="240026" cy="240026"/>
        </p:xfrm>
        <a:graphic>
          <a:graphicData uri="http://schemas.openxmlformats.org/drawingml/2006/table">
            <a:tbl>
              <a:tblPr>
                <a:tableStyleId>{5C22544A-7EE6-4342-B048-85BDC9FD1C3A}</a:tableStyleId>
              </a:tblPr>
              <a:tblGrid>
                <a:gridCol w="120013">
                  <a:extLst>
                    <a:ext uri="{9D8B030D-6E8A-4147-A177-3AD203B41FA5}">
                      <a16:colId xmlns:a16="http://schemas.microsoft.com/office/drawing/2014/main" val="4068836842"/>
                    </a:ext>
                  </a:extLst>
                </a:gridCol>
                <a:gridCol w="120013">
                  <a:extLst>
                    <a:ext uri="{9D8B030D-6E8A-4147-A177-3AD203B41FA5}">
                      <a16:colId xmlns:a16="http://schemas.microsoft.com/office/drawing/2014/main" val="2529401698"/>
                    </a:ext>
                  </a:extLst>
                </a:gridCol>
              </a:tblGrid>
              <a:tr h="120013">
                <a:tc>
                  <a:txBody>
                    <a:bodyPr/>
                    <a:lstStyle/>
                    <a:p>
                      <a:endParaRPr lang="zh-CN" altLang="en-US" sz="600"/>
                    </a:p>
                  </a:txBody>
                  <a:tcPr marL="0" marR="0" marT="0" marB="0">
                    <a:solidFill>
                      <a:schemeClr val="accent2">
                        <a:lumMod val="50000"/>
                      </a:schemeClr>
                    </a:solidFill>
                  </a:tcPr>
                </a:tc>
                <a:tc>
                  <a:txBody>
                    <a:bodyPr/>
                    <a:lstStyle/>
                    <a:p>
                      <a:endParaRPr lang="zh-CN" altLang="en-US" sz="600" dirty="0">
                        <a:solidFill>
                          <a:srgbClr val="FF0000"/>
                        </a:solidFill>
                      </a:endParaRPr>
                    </a:p>
                  </a:txBody>
                  <a:tcPr marL="0" marR="0" marT="0" marB="0">
                    <a:solidFill>
                      <a:schemeClr val="accent2">
                        <a:lumMod val="50000"/>
                      </a:schemeClr>
                    </a:solidFill>
                  </a:tcPr>
                </a:tc>
                <a:extLst>
                  <a:ext uri="{0D108BD9-81ED-4DB2-BD59-A6C34878D82A}">
                    <a16:rowId xmlns:a16="http://schemas.microsoft.com/office/drawing/2014/main" val="976584616"/>
                  </a:ext>
                </a:extLst>
              </a:tr>
              <a:tr h="120013">
                <a:tc>
                  <a:txBody>
                    <a:bodyPr/>
                    <a:lstStyle/>
                    <a:p>
                      <a:endParaRPr lang="zh-CN" altLang="en-US" sz="600"/>
                    </a:p>
                  </a:txBody>
                  <a:tcPr marL="0" marR="0" marT="0" marB="0">
                    <a:solidFill>
                      <a:schemeClr val="accent2">
                        <a:lumMod val="50000"/>
                      </a:schemeClr>
                    </a:solidFill>
                  </a:tcPr>
                </a:tc>
                <a:tc>
                  <a:txBody>
                    <a:bodyPr/>
                    <a:lstStyle/>
                    <a:p>
                      <a:endParaRPr lang="zh-CN" altLang="en-US" sz="600" dirty="0"/>
                    </a:p>
                  </a:txBody>
                  <a:tcPr marL="0" marR="0" marT="0" marB="0">
                    <a:solidFill>
                      <a:schemeClr val="accent2">
                        <a:lumMod val="50000"/>
                      </a:schemeClr>
                    </a:solidFill>
                  </a:tcPr>
                </a:tc>
                <a:extLst>
                  <a:ext uri="{0D108BD9-81ED-4DB2-BD59-A6C34878D82A}">
                    <a16:rowId xmlns:a16="http://schemas.microsoft.com/office/drawing/2014/main" val="228441130"/>
                  </a:ext>
                </a:extLst>
              </a:tr>
            </a:tbl>
          </a:graphicData>
        </a:graphic>
      </p:graphicFrame>
      <p:pic>
        <p:nvPicPr>
          <p:cNvPr id="8" name="图片 7">
            <a:extLst>
              <a:ext uri="{FF2B5EF4-FFF2-40B4-BE49-F238E27FC236}">
                <a16:creationId xmlns:a16="http://schemas.microsoft.com/office/drawing/2014/main" id="{0D7698EA-89CB-41AD-B794-C408B64D9E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2737" y="3266633"/>
            <a:ext cx="2281554" cy="1435173"/>
          </a:xfrm>
          <a:prstGeom prst="rect">
            <a:avLst/>
          </a:prstGeom>
        </p:spPr>
      </p:pic>
      <p:graphicFrame>
        <p:nvGraphicFramePr>
          <p:cNvPr id="9" name="表格 8">
            <a:extLst>
              <a:ext uri="{FF2B5EF4-FFF2-40B4-BE49-F238E27FC236}">
                <a16:creationId xmlns:a16="http://schemas.microsoft.com/office/drawing/2014/main" id="{D8ABEF7E-7B4E-4AD0-B801-B112F396C677}"/>
              </a:ext>
            </a:extLst>
          </p:cNvPr>
          <p:cNvGraphicFramePr>
            <a:graphicFrameLocks noGrp="1"/>
          </p:cNvGraphicFramePr>
          <p:nvPr/>
        </p:nvGraphicFramePr>
        <p:xfrm>
          <a:off x="4318001" y="3413999"/>
          <a:ext cx="360039" cy="360039"/>
        </p:xfrm>
        <a:graphic>
          <a:graphicData uri="http://schemas.openxmlformats.org/drawingml/2006/table">
            <a:tbl>
              <a:tblPr>
                <a:tableStyleId>{5C22544A-7EE6-4342-B048-85BDC9FD1C3A}</a:tableStyleId>
              </a:tblPr>
              <a:tblGrid>
                <a:gridCol w="120013">
                  <a:extLst>
                    <a:ext uri="{9D8B030D-6E8A-4147-A177-3AD203B41FA5}">
                      <a16:colId xmlns:a16="http://schemas.microsoft.com/office/drawing/2014/main" val="4068836842"/>
                    </a:ext>
                  </a:extLst>
                </a:gridCol>
                <a:gridCol w="120013">
                  <a:extLst>
                    <a:ext uri="{9D8B030D-6E8A-4147-A177-3AD203B41FA5}">
                      <a16:colId xmlns:a16="http://schemas.microsoft.com/office/drawing/2014/main" val="2529401698"/>
                    </a:ext>
                  </a:extLst>
                </a:gridCol>
                <a:gridCol w="120013">
                  <a:extLst>
                    <a:ext uri="{9D8B030D-6E8A-4147-A177-3AD203B41FA5}">
                      <a16:colId xmlns:a16="http://schemas.microsoft.com/office/drawing/2014/main" val="3897564635"/>
                    </a:ext>
                  </a:extLst>
                </a:gridCol>
              </a:tblGrid>
              <a:tr h="120013">
                <a:tc>
                  <a:txBody>
                    <a:bodyPr/>
                    <a:lstStyle/>
                    <a:p>
                      <a:endParaRPr lang="zh-CN" altLang="en-US" sz="600" dirty="0"/>
                    </a:p>
                  </a:txBody>
                  <a:tcPr marL="0" marR="0" marT="0" marB="0">
                    <a:noFill/>
                  </a:tcPr>
                </a:tc>
                <a:tc>
                  <a:txBody>
                    <a:bodyPr/>
                    <a:lstStyle/>
                    <a:p>
                      <a:endParaRPr lang="zh-CN" altLang="en-US" sz="600" dirty="0"/>
                    </a:p>
                  </a:txBody>
                  <a:tcPr marL="0" marR="0" marT="0" marB="0">
                    <a:noFill/>
                  </a:tcPr>
                </a:tc>
                <a:tc>
                  <a:txBody>
                    <a:bodyPr/>
                    <a:lstStyle/>
                    <a:p>
                      <a:endParaRPr lang="zh-CN" altLang="en-US" sz="600" dirty="0"/>
                    </a:p>
                  </a:txBody>
                  <a:tcPr marL="0" marR="0" marT="0" marB="0">
                    <a:noFill/>
                  </a:tcPr>
                </a:tc>
                <a:extLst>
                  <a:ext uri="{0D108BD9-81ED-4DB2-BD59-A6C34878D82A}">
                    <a16:rowId xmlns:a16="http://schemas.microsoft.com/office/drawing/2014/main" val="1780416783"/>
                  </a:ext>
                </a:extLst>
              </a:tr>
              <a:tr h="120013">
                <a:tc>
                  <a:txBody>
                    <a:bodyPr/>
                    <a:lstStyle/>
                    <a:p>
                      <a:endParaRPr lang="zh-CN" altLang="en-US" sz="600"/>
                    </a:p>
                  </a:txBody>
                  <a:tcPr marL="0" marR="0" marT="0" marB="0">
                    <a:noFill/>
                  </a:tcPr>
                </a:tc>
                <a:tc>
                  <a:txBody>
                    <a:bodyPr/>
                    <a:lstStyle/>
                    <a:p>
                      <a:endParaRPr lang="zh-CN" altLang="en-US" sz="600" dirty="0">
                        <a:solidFill>
                          <a:srgbClr val="FF0000"/>
                        </a:solidFill>
                      </a:endParaRPr>
                    </a:p>
                  </a:txBody>
                  <a:tcPr marL="0" marR="0" marT="0" marB="0">
                    <a:noFill/>
                  </a:tcPr>
                </a:tc>
                <a:tc>
                  <a:txBody>
                    <a:bodyPr/>
                    <a:lstStyle/>
                    <a:p>
                      <a:endParaRPr lang="zh-CN" altLang="en-US" sz="600" dirty="0">
                        <a:solidFill>
                          <a:srgbClr val="FF0000"/>
                        </a:solidFill>
                      </a:endParaRPr>
                    </a:p>
                  </a:txBody>
                  <a:tcPr marL="0" marR="0" marT="0" marB="0">
                    <a:noFill/>
                  </a:tcPr>
                </a:tc>
                <a:extLst>
                  <a:ext uri="{0D108BD9-81ED-4DB2-BD59-A6C34878D82A}">
                    <a16:rowId xmlns:a16="http://schemas.microsoft.com/office/drawing/2014/main" val="976584616"/>
                  </a:ext>
                </a:extLst>
              </a:tr>
              <a:tr h="120013">
                <a:tc>
                  <a:txBody>
                    <a:bodyPr/>
                    <a:lstStyle/>
                    <a:p>
                      <a:endParaRPr lang="zh-CN" altLang="en-US" sz="600"/>
                    </a:p>
                  </a:txBody>
                  <a:tcPr marL="0" marR="0" marT="0" marB="0">
                    <a:noFill/>
                  </a:tcPr>
                </a:tc>
                <a:tc>
                  <a:txBody>
                    <a:bodyPr/>
                    <a:lstStyle/>
                    <a:p>
                      <a:endParaRPr lang="zh-CN" altLang="en-US" sz="600"/>
                    </a:p>
                  </a:txBody>
                  <a:tcPr marL="0" marR="0" marT="0" marB="0">
                    <a:noFill/>
                  </a:tcPr>
                </a:tc>
                <a:tc>
                  <a:txBody>
                    <a:bodyPr/>
                    <a:lstStyle/>
                    <a:p>
                      <a:endParaRPr lang="zh-CN" altLang="en-US" sz="600" dirty="0"/>
                    </a:p>
                  </a:txBody>
                  <a:tcPr marL="0" marR="0" marT="0" marB="0">
                    <a:noFill/>
                  </a:tcPr>
                </a:tc>
                <a:extLst>
                  <a:ext uri="{0D108BD9-81ED-4DB2-BD59-A6C34878D82A}">
                    <a16:rowId xmlns:a16="http://schemas.microsoft.com/office/drawing/2014/main" val="228441130"/>
                  </a:ext>
                </a:extLst>
              </a:tr>
            </a:tbl>
          </a:graphicData>
        </a:graphic>
      </p:graphicFrame>
      <p:graphicFrame>
        <p:nvGraphicFramePr>
          <p:cNvPr id="10" name="表格 9">
            <a:extLst>
              <a:ext uri="{FF2B5EF4-FFF2-40B4-BE49-F238E27FC236}">
                <a16:creationId xmlns:a16="http://schemas.microsoft.com/office/drawing/2014/main" id="{0CEBC699-6371-4F97-9086-4C807A6232E1}"/>
              </a:ext>
            </a:extLst>
          </p:cNvPr>
          <p:cNvGraphicFramePr>
            <a:graphicFrameLocks noGrp="1"/>
          </p:cNvGraphicFramePr>
          <p:nvPr/>
        </p:nvGraphicFramePr>
        <p:xfrm>
          <a:off x="6478241" y="4050150"/>
          <a:ext cx="120013" cy="120013"/>
        </p:xfrm>
        <a:graphic>
          <a:graphicData uri="http://schemas.openxmlformats.org/drawingml/2006/table">
            <a:tbl>
              <a:tblPr>
                <a:tableStyleId>{5C22544A-7EE6-4342-B048-85BDC9FD1C3A}</a:tableStyleId>
              </a:tblPr>
              <a:tblGrid>
                <a:gridCol w="120013">
                  <a:extLst>
                    <a:ext uri="{9D8B030D-6E8A-4147-A177-3AD203B41FA5}">
                      <a16:colId xmlns:a16="http://schemas.microsoft.com/office/drawing/2014/main" val="4068836842"/>
                    </a:ext>
                  </a:extLst>
                </a:gridCol>
              </a:tblGrid>
              <a:tr h="120013">
                <a:tc>
                  <a:txBody>
                    <a:bodyPr/>
                    <a:lstStyle/>
                    <a:p>
                      <a:endParaRPr lang="zh-CN" altLang="en-US" sz="600" dirty="0"/>
                    </a:p>
                  </a:txBody>
                  <a:tcPr marL="0" marR="0" marT="0" marB="0">
                    <a:solidFill>
                      <a:schemeClr val="accent2">
                        <a:lumMod val="50000"/>
                      </a:schemeClr>
                    </a:solidFill>
                  </a:tcPr>
                </a:tc>
                <a:extLst>
                  <a:ext uri="{0D108BD9-81ED-4DB2-BD59-A6C34878D82A}">
                    <a16:rowId xmlns:a16="http://schemas.microsoft.com/office/drawing/2014/main" val="228441130"/>
                  </a:ext>
                </a:extLst>
              </a:tr>
            </a:tbl>
          </a:graphicData>
        </a:graphic>
      </p:graphicFrame>
      <p:cxnSp>
        <p:nvCxnSpPr>
          <p:cNvPr id="11" name="直接箭头连接符 10">
            <a:extLst>
              <a:ext uri="{FF2B5EF4-FFF2-40B4-BE49-F238E27FC236}">
                <a16:creationId xmlns:a16="http://schemas.microsoft.com/office/drawing/2014/main" id="{D23AF876-B985-4F27-A381-BF34F6C9840F}"/>
              </a:ext>
            </a:extLst>
          </p:cNvPr>
          <p:cNvCxnSpPr>
            <a:endCxn id="10" idx="1"/>
          </p:cNvCxnSpPr>
          <p:nvPr/>
        </p:nvCxnSpPr>
        <p:spPr>
          <a:xfrm>
            <a:off x="4606032" y="3474005"/>
            <a:ext cx="1872208" cy="636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58307248-DB82-4164-8D52-01B5141CB900}"/>
              </a:ext>
            </a:extLst>
          </p:cNvPr>
          <p:cNvCxnSpPr>
            <a:endCxn id="10" idx="1"/>
          </p:cNvCxnSpPr>
          <p:nvPr/>
        </p:nvCxnSpPr>
        <p:spPr>
          <a:xfrm>
            <a:off x="4390008" y="3714031"/>
            <a:ext cx="2088232" cy="396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8EC7624E-48AC-437B-BBEA-25E1F3199E65}"/>
              </a:ext>
            </a:extLst>
          </p:cNvPr>
          <p:cNvCxnSpPr>
            <a:endCxn id="10" idx="1"/>
          </p:cNvCxnSpPr>
          <p:nvPr/>
        </p:nvCxnSpPr>
        <p:spPr>
          <a:xfrm>
            <a:off x="4606032" y="3714031"/>
            <a:ext cx="1872208" cy="396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表格 13">
            <a:extLst>
              <a:ext uri="{FF2B5EF4-FFF2-40B4-BE49-F238E27FC236}">
                <a16:creationId xmlns:a16="http://schemas.microsoft.com/office/drawing/2014/main" id="{D51CA25D-18D6-42D7-89A8-8B26C7EEE25A}"/>
              </a:ext>
            </a:extLst>
          </p:cNvPr>
          <p:cNvGraphicFramePr>
            <a:graphicFrameLocks noGrp="1"/>
          </p:cNvGraphicFramePr>
          <p:nvPr/>
        </p:nvGraphicFramePr>
        <p:xfrm>
          <a:off x="8230436" y="3618102"/>
          <a:ext cx="120013" cy="120013"/>
        </p:xfrm>
        <a:graphic>
          <a:graphicData uri="http://schemas.openxmlformats.org/drawingml/2006/table">
            <a:tbl>
              <a:tblPr>
                <a:tableStyleId>{5C22544A-7EE6-4342-B048-85BDC9FD1C3A}</a:tableStyleId>
              </a:tblPr>
              <a:tblGrid>
                <a:gridCol w="120013">
                  <a:extLst>
                    <a:ext uri="{9D8B030D-6E8A-4147-A177-3AD203B41FA5}">
                      <a16:colId xmlns:a16="http://schemas.microsoft.com/office/drawing/2014/main" val="4068836842"/>
                    </a:ext>
                  </a:extLst>
                </a:gridCol>
              </a:tblGrid>
              <a:tr h="120013">
                <a:tc>
                  <a:txBody>
                    <a:bodyPr/>
                    <a:lstStyle/>
                    <a:p>
                      <a:endParaRPr lang="zh-CN" altLang="en-US" sz="600" dirty="0"/>
                    </a:p>
                  </a:txBody>
                  <a:tcPr marL="0" marR="0" marT="0" marB="0">
                    <a:solidFill>
                      <a:srgbClr val="C00000"/>
                    </a:solidFill>
                  </a:tcPr>
                </a:tc>
                <a:extLst>
                  <a:ext uri="{0D108BD9-81ED-4DB2-BD59-A6C34878D82A}">
                    <a16:rowId xmlns:a16="http://schemas.microsoft.com/office/drawing/2014/main" val="228441130"/>
                  </a:ext>
                </a:extLst>
              </a:tr>
            </a:tbl>
          </a:graphicData>
        </a:graphic>
      </p:graphicFrame>
      <p:cxnSp>
        <p:nvCxnSpPr>
          <p:cNvPr id="15" name="直接箭头连接符 14">
            <a:extLst>
              <a:ext uri="{FF2B5EF4-FFF2-40B4-BE49-F238E27FC236}">
                <a16:creationId xmlns:a16="http://schemas.microsoft.com/office/drawing/2014/main" id="{F08490C6-2135-4355-B4C6-3745DEDD04E4}"/>
              </a:ext>
            </a:extLst>
          </p:cNvPr>
          <p:cNvCxnSpPr>
            <a:endCxn id="14" idx="1"/>
          </p:cNvCxnSpPr>
          <p:nvPr/>
        </p:nvCxnSpPr>
        <p:spPr>
          <a:xfrm>
            <a:off x="6982297" y="3474005"/>
            <a:ext cx="1248139" cy="204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62B2D153-8AE8-48B0-9A3E-00C8F26045B7}"/>
              </a:ext>
            </a:extLst>
          </p:cNvPr>
          <p:cNvCxnSpPr>
            <a:endCxn id="14" idx="1"/>
          </p:cNvCxnSpPr>
          <p:nvPr/>
        </p:nvCxnSpPr>
        <p:spPr>
          <a:xfrm flipV="1">
            <a:off x="6982297" y="3678107"/>
            <a:ext cx="1248139" cy="6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A64C610-59AA-43FD-9481-6BF617D7FDA7}"/>
              </a:ext>
            </a:extLst>
          </p:cNvPr>
          <p:cNvCxnSpPr>
            <a:endCxn id="14" idx="1"/>
          </p:cNvCxnSpPr>
          <p:nvPr/>
        </p:nvCxnSpPr>
        <p:spPr>
          <a:xfrm>
            <a:off x="6766273" y="3618101"/>
            <a:ext cx="1464163" cy="60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0D9CE676-CEEC-44E2-B9D0-F5861DE2F3F3}"/>
              </a:ext>
            </a:extLst>
          </p:cNvPr>
          <p:cNvSpPr>
            <a:spLocks noChangeAspect="1"/>
          </p:cNvSpPr>
          <p:nvPr/>
        </p:nvSpPr>
        <p:spPr>
          <a:xfrm>
            <a:off x="9802608" y="3576056"/>
            <a:ext cx="720080" cy="720000"/>
          </a:xfrm>
          <a:prstGeom prst="rect">
            <a:avLst/>
          </a:prstGeom>
          <a:solidFill>
            <a:schemeClr val="accent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graphicFrame>
        <p:nvGraphicFramePr>
          <p:cNvPr id="19" name="表格 18">
            <a:extLst>
              <a:ext uri="{FF2B5EF4-FFF2-40B4-BE49-F238E27FC236}">
                <a16:creationId xmlns:a16="http://schemas.microsoft.com/office/drawing/2014/main" id="{251619F0-6D0F-4678-B84B-93C830BC2B8D}"/>
              </a:ext>
            </a:extLst>
          </p:cNvPr>
          <p:cNvGraphicFramePr>
            <a:graphicFrameLocks noGrp="1"/>
          </p:cNvGraphicFramePr>
          <p:nvPr/>
        </p:nvGraphicFramePr>
        <p:xfrm>
          <a:off x="9958628" y="3762118"/>
          <a:ext cx="120013" cy="120013"/>
        </p:xfrm>
        <a:graphic>
          <a:graphicData uri="http://schemas.openxmlformats.org/drawingml/2006/table">
            <a:tbl>
              <a:tblPr>
                <a:tableStyleId>{5C22544A-7EE6-4342-B048-85BDC9FD1C3A}</a:tableStyleId>
              </a:tblPr>
              <a:tblGrid>
                <a:gridCol w="120013">
                  <a:extLst>
                    <a:ext uri="{9D8B030D-6E8A-4147-A177-3AD203B41FA5}">
                      <a16:colId xmlns:a16="http://schemas.microsoft.com/office/drawing/2014/main" val="4068836842"/>
                    </a:ext>
                  </a:extLst>
                </a:gridCol>
              </a:tblGrid>
              <a:tr h="120013">
                <a:tc>
                  <a:txBody>
                    <a:bodyPr/>
                    <a:lstStyle/>
                    <a:p>
                      <a:endParaRPr lang="zh-CN" altLang="en-US" sz="600" dirty="0"/>
                    </a:p>
                  </a:txBody>
                  <a:tcPr marL="0" marR="0" marT="0" marB="0">
                    <a:solidFill>
                      <a:schemeClr val="accent6"/>
                    </a:solidFill>
                  </a:tcPr>
                </a:tc>
                <a:extLst>
                  <a:ext uri="{0D108BD9-81ED-4DB2-BD59-A6C34878D82A}">
                    <a16:rowId xmlns:a16="http://schemas.microsoft.com/office/drawing/2014/main" val="228441130"/>
                  </a:ext>
                </a:extLst>
              </a:tr>
            </a:tbl>
          </a:graphicData>
        </a:graphic>
      </p:graphicFrame>
      <p:cxnSp>
        <p:nvCxnSpPr>
          <p:cNvPr id="20" name="直接箭头连接符 19">
            <a:extLst>
              <a:ext uri="{FF2B5EF4-FFF2-40B4-BE49-F238E27FC236}">
                <a16:creationId xmlns:a16="http://schemas.microsoft.com/office/drawing/2014/main" id="{F56FEEFD-1CEA-4869-A510-C43DC0055669}"/>
              </a:ext>
            </a:extLst>
          </p:cNvPr>
          <p:cNvCxnSpPr>
            <a:endCxn id="19" idx="1"/>
          </p:cNvCxnSpPr>
          <p:nvPr/>
        </p:nvCxnSpPr>
        <p:spPr>
          <a:xfrm>
            <a:off x="8782497" y="3510149"/>
            <a:ext cx="1176131" cy="311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03FC1A37-1F02-4585-B72D-99D4DBF94117}"/>
              </a:ext>
            </a:extLst>
          </p:cNvPr>
          <p:cNvCxnSpPr>
            <a:endCxn id="19" idx="1"/>
          </p:cNvCxnSpPr>
          <p:nvPr/>
        </p:nvCxnSpPr>
        <p:spPr>
          <a:xfrm>
            <a:off x="8710489" y="3678107"/>
            <a:ext cx="1248139"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3">
            <a:extLst>
              <a:ext uri="{FF2B5EF4-FFF2-40B4-BE49-F238E27FC236}">
                <a16:creationId xmlns:a16="http://schemas.microsoft.com/office/drawing/2014/main" id="{B1A06BCA-A565-4B54-9FA4-90C65AE4253F}"/>
              </a:ext>
            </a:extLst>
          </p:cNvPr>
          <p:cNvSpPr txBox="1"/>
          <p:nvPr/>
        </p:nvSpPr>
        <p:spPr>
          <a:xfrm>
            <a:off x="4198740" y="5161414"/>
            <a:ext cx="3501280" cy="400110"/>
          </a:xfrm>
          <a:prstGeom prst="rect">
            <a:avLst/>
          </a:prstGeom>
          <a:noFill/>
        </p:spPr>
        <p:txBody>
          <a:bodyPr wrap="none" rtlCol="0">
            <a:spAutoFit/>
          </a:bodyPr>
          <a:lstStyle/>
          <a:p>
            <a:r>
              <a:rPr lang="en-US" altLang="zh-CN" sz="2000" dirty="0"/>
              <a:t>Deep CNN</a:t>
            </a:r>
            <a:r>
              <a:rPr lang="zh-CN" altLang="en-US" sz="2000" dirty="0"/>
              <a:t>提取局部特征过程</a:t>
            </a:r>
          </a:p>
        </p:txBody>
      </p:sp>
      <p:pic>
        <p:nvPicPr>
          <p:cNvPr id="23" name="图片 22">
            <a:extLst>
              <a:ext uri="{FF2B5EF4-FFF2-40B4-BE49-F238E27FC236}">
                <a16:creationId xmlns:a16="http://schemas.microsoft.com/office/drawing/2014/main" id="{2D44C914-1FD1-4071-88CC-3A1C013F54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8965" y="3701721"/>
            <a:ext cx="953422" cy="648830"/>
          </a:xfrm>
          <a:prstGeom prst="rect">
            <a:avLst/>
          </a:prstGeom>
        </p:spPr>
      </p:pic>
      <p:sp>
        <p:nvSpPr>
          <p:cNvPr id="24" name="箭头: 右 23">
            <a:extLst>
              <a:ext uri="{FF2B5EF4-FFF2-40B4-BE49-F238E27FC236}">
                <a16:creationId xmlns:a16="http://schemas.microsoft.com/office/drawing/2014/main" id="{AB2C6A1B-442D-4D50-B20B-68D2D1F4B88B}"/>
              </a:ext>
            </a:extLst>
          </p:cNvPr>
          <p:cNvSpPr/>
          <p:nvPr/>
        </p:nvSpPr>
        <p:spPr>
          <a:xfrm>
            <a:off x="2844116" y="3978062"/>
            <a:ext cx="286893" cy="11409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7290557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CNN</a:t>
            </a:r>
            <a:r>
              <a:rPr lang="zh-CN" altLang="en-US" dirty="0"/>
              <a:t>的输入</a:t>
            </a:r>
          </a:p>
        </p:txBody>
      </p:sp>
      <p:sp>
        <p:nvSpPr>
          <p:cNvPr id="3" name="内容占位符 2"/>
          <p:cNvSpPr>
            <a:spLocks noGrp="1"/>
          </p:cNvSpPr>
          <p:nvPr>
            <p:ph idx="1"/>
          </p:nvPr>
        </p:nvSpPr>
        <p:spPr/>
        <p:txBody>
          <a:bodyPr>
            <a:normAutofit/>
          </a:bodyPr>
          <a:lstStyle/>
          <a:p>
            <a:r>
              <a:rPr lang="zh-CN" altLang="en-US" dirty="0"/>
              <a:t>特征维度：</a:t>
            </a:r>
            <a:r>
              <a:rPr lang="en-US" altLang="zh-CN" dirty="0"/>
              <a:t>40 (</a:t>
            </a:r>
            <a:r>
              <a:rPr lang="en-US" altLang="zh-CN" dirty="0" err="1"/>
              <a:t>FBank</a:t>
            </a:r>
            <a:r>
              <a:rPr lang="en-US" altLang="zh-CN" dirty="0"/>
              <a:t>)</a:t>
            </a:r>
          </a:p>
          <a:p>
            <a:r>
              <a:rPr lang="zh-CN" altLang="en-US" dirty="0"/>
              <a:t>连续</a:t>
            </a:r>
            <a:r>
              <a:rPr lang="en-US" altLang="zh-CN" dirty="0"/>
              <a:t>3</a:t>
            </a:r>
            <a:r>
              <a:rPr lang="zh-CN" altLang="en-US" dirty="0"/>
              <a:t>帧</a:t>
            </a:r>
            <a:endParaRPr lang="en-US" altLang="zh-CN" dirty="0"/>
          </a:p>
          <a:p>
            <a:r>
              <a:rPr lang="zh-CN" altLang="en-US" dirty="0"/>
              <a:t>则</a:t>
            </a:r>
            <a:r>
              <a:rPr lang="en-US" altLang="zh-CN" dirty="0"/>
              <a:t>CNN</a:t>
            </a:r>
            <a:r>
              <a:rPr lang="zh-CN" altLang="en-US" dirty="0"/>
              <a:t>的输入维度</a:t>
            </a:r>
            <a:r>
              <a:rPr lang="en-US" altLang="zh-CN" dirty="0"/>
              <a:t>(</a:t>
            </a:r>
            <a:r>
              <a:rPr lang="en-US" altLang="zh-CN" dirty="0" err="1"/>
              <a:t>input_dim</a:t>
            </a:r>
            <a:r>
              <a:rPr lang="en-US" altLang="zh-CN" dirty="0"/>
              <a:t>)</a:t>
            </a:r>
            <a:r>
              <a:rPr lang="zh-CN" altLang="en-US" dirty="0"/>
              <a:t>为：</a:t>
            </a:r>
            <a:r>
              <a:rPr lang="en-US" altLang="zh-CN" dirty="0"/>
              <a:t>40</a:t>
            </a:r>
            <a:r>
              <a:rPr lang="zh-CN" altLang="en-US" dirty="0"/>
              <a:t>*</a:t>
            </a:r>
            <a:r>
              <a:rPr lang="en-US" altLang="zh-CN" dirty="0"/>
              <a:t>3</a:t>
            </a:r>
            <a:endParaRPr lang="zh-CN" altLang="en-US" dirty="0"/>
          </a:p>
        </p:txBody>
      </p:sp>
    </p:spTree>
    <p:extLst>
      <p:ext uri="{BB962C8B-B14F-4D97-AF65-F5344CB8AC3E}">
        <p14:creationId xmlns:p14="http://schemas.microsoft.com/office/powerpoint/2010/main" val="32871690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输入特征</a:t>
            </a:r>
          </a:p>
        </p:txBody>
      </p:sp>
      <p:sp>
        <p:nvSpPr>
          <p:cNvPr id="29" name="左大括号 28">
            <a:extLst>
              <a:ext uri="{FF2B5EF4-FFF2-40B4-BE49-F238E27FC236}">
                <a16:creationId xmlns:a16="http://schemas.microsoft.com/office/drawing/2014/main" id="{0D18D4C5-80CC-4896-ACFC-0EFD531860DF}"/>
              </a:ext>
            </a:extLst>
          </p:cNvPr>
          <p:cNvSpPr/>
          <p:nvPr/>
        </p:nvSpPr>
        <p:spPr>
          <a:xfrm>
            <a:off x="3251684" y="1930404"/>
            <a:ext cx="324036" cy="3528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TextBox 10">
            <a:extLst>
              <a:ext uri="{FF2B5EF4-FFF2-40B4-BE49-F238E27FC236}">
                <a16:creationId xmlns:a16="http://schemas.microsoft.com/office/drawing/2014/main" id="{ACF83F6B-B2B2-410A-A24D-EEEB1502F8F5}"/>
              </a:ext>
            </a:extLst>
          </p:cNvPr>
          <p:cNvSpPr txBox="1"/>
          <p:nvPr/>
        </p:nvSpPr>
        <p:spPr>
          <a:xfrm>
            <a:off x="2156272" y="1894400"/>
            <a:ext cx="1236236" cy="369332"/>
          </a:xfrm>
          <a:prstGeom prst="rect">
            <a:avLst/>
          </a:prstGeom>
          <a:noFill/>
        </p:spPr>
        <p:txBody>
          <a:bodyPr wrap="none" rtlCol="0">
            <a:spAutoFit/>
          </a:bodyPr>
          <a:lstStyle/>
          <a:p>
            <a:r>
              <a:rPr lang="en-US" altLang="zh-CN" dirty="0" err="1"/>
              <a:t>FBank</a:t>
            </a:r>
            <a:r>
              <a:rPr lang="zh-CN" altLang="en-US" dirty="0"/>
              <a:t>特征</a:t>
            </a:r>
          </a:p>
        </p:txBody>
      </p:sp>
      <p:graphicFrame>
        <p:nvGraphicFramePr>
          <p:cNvPr id="31" name="表格 30">
            <a:extLst>
              <a:ext uri="{FF2B5EF4-FFF2-40B4-BE49-F238E27FC236}">
                <a16:creationId xmlns:a16="http://schemas.microsoft.com/office/drawing/2014/main" id="{5381874A-B6B8-4A06-8A97-92CD13717D2D}"/>
              </a:ext>
            </a:extLst>
          </p:cNvPr>
          <p:cNvGraphicFramePr>
            <a:graphicFrameLocks noGrp="1"/>
          </p:cNvGraphicFramePr>
          <p:nvPr/>
        </p:nvGraphicFramePr>
        <p:xfrm>
          <a:off x="3586076" y="1930404"/>
          <a:ext cx="4104450" cy="3528400"/>
        </p:xfrm>
        <a:graphic>
          <a:graphicData uri="http://schemas.openxmlformats.org/drawingml/2006/table">
            <a:tbl>
              <a:tblPr>
                <a:tableStyleId>{D7AC3CCA-C797-4891-BE02-D94E43425B78}</a:tableStyleId>
              </a:tblPr>
              <a:tblGrid>
                <a:gridCol w="91210">
                  <a:extLst>
                    <a:ext uri="{9D8B030D-6E8A-4147-A177-3AD203B41FA5}">
                      <a16:colId xmlns:a16="http://schemas.microsoft.com/office/drawing/2014/main" val="20000"/>
                    </a:ext>
                  </a:extLst>
                </a:gridCol>
                <a:gridCol w="91210">
                  <a:extLst>
                    <a:ext uri="{9D8B030D-6E8A-4147-A177-3AD203B41FA5}">
                      <a16:colId xmlns:a16="http://schemas.microsoft.com/office/drawing/2014/main" val="20001"/>
                    </a:ext>
                  </a:extLst>
                </a:gridCol>
                <a:gridCol w="91210">
                  <a:extLst>
                    <a:ext uri="{9D8B030D-6E8A-4147-A177-3AD203B41FA5}">
                      <a16:colId xmlns:a16="http://schemas.microsoft.com/office/drawing/2014/main" val="20002"/>
                    </a:ext>
                  </a:extLst>
                </a:gridCol>
                <a:gridCol w="91210">
                  <a:extLst>
                    <a:ext uri="{9D8B030D-6E8A-4147-A177-3AD203B41FA5}">
                      <a16:colId xmlns:a16="http://schemas.microsoft.com/office/drawing/2014/main" val="20003"/>
                    </a:ext>
                  </a:extLst>
                </a:gridCol>
                <a:gridCol w="91210">
                  <a:extLst>
                    <a:ext uri="{9D8B030D-6E8A-4147-A177-3AD203B41FA5}">
                      <a16:colId xmlns:a16="http://schemas.microsoft.com/office/drawing/2014/main" val="20004"/>
                    </a:ext>
                  </a:extLst>
                </a:gridCol>
                <a:gridCol w="91210">
                  <a:extLst>
                    <a:ext uri="{9D8B030D-6E8A-4147-A177-3AD203B41FA5}">
                      <a16:colId xmlns:a16="http://schemas.microsoft.com/office/drawing/2014/main" val="20005"/>
                    </a:ext>
                  </a:extLst>
                </a:gridCol>
                <a:gridCol w="91210">
                  <a:extLst>
                    <a:ext uri="{9D8B030D-6E8A-4147-A177-3AD203B41FA5}">
                      <a16:colId xmlns:a16="http://schemas.microsoft.com/office/drawing/2014/main" val="20006"/>
                    </a:ext>
                  </a:extLst>
                </a:gridCol>
                <a:gridCol w="91210">
                  <a:extLst>
                    <a:ext uri="{9D8B030D-6E8A-4147-A177-3AD203B41FA5}">
                      <a16:colId xmlns:a16="http://schemas.microsoft.com/office/drawing/2014/main" val="20007"/>
                    </a:ext>
                  </a:extLst>
                </a:gridCol>
                <a:gridCol w="91210">
                  <a:extLst>
                    <a:ext uri="{9D8B030D-6E8A-4147-A177-3AD203B41FA5}">
                      <a16:colId xmlns:a16="http://schemas.microsoft.com/office/drawing/2014/main" val="20008"/>
                    </a:ext>
                  </a:extLst>
                </a:gridCol>
                <a:gridCol w="91210">
                  <a:extLst>
                    <a:ext uri="{9D8B030D-6E8A-4147-A177-3AD203B41FA5}">
                      <a16:colId xmlns:a16="http://schemas.microsoft.com/office/drawing/2014/main" val="20009"/>
                    </a:ext>
                  </a:extLst>
                </a:gridCol>
                <a:gridCol w="91210">
                  <a:extLst>
                    <a:ext uri="{9D8B030D-6E8A-4147-A177-3AD203B41FA5}">
                      <a16:colId xmlns:a16="http://schemas.microsoft.com/office/drawing/2014/main" val="20010"/>
                    </a:ext>
                  </a:extLst>
                </a:gridCol>
                <a:gridCol w="91210">
                  <a:extLst>
                    <a:ext uri="{9D8B030D-6E8A-4147-A177-3AD203B41FA5}">
                      <a16:colId xmlns:a16="http://schemas.microsoft.com/office/drawing/2014/main" val="20011"/>
                    </a:ext>
                  </a:extLst>
                </a:gridCol>
                <a:gridCol w="91210">
                  <a:extLst>
                    <a:ext uri="{9D8B030D-6E8A-4147-A177-3AD203B41FA5}">
                      <a16:colId xmlns:a16="http://schemas.microsoft.com/office/drawing/2014/main" val="20012"/>
                    </a:ext>
                  </a:extLst>
                </a:gridCol>
                <a:gridCol w="91210">
                  <a:extLst>
                    <a:ext uri="{9D8B030D-6E8A-4147-A177-3AD203B41FA5}">
                      <a16:colId xmlns:a16="http://schemas.microsoft.com/office/drawing/2014/main" val="20013"/>
                    </a:ext>
                  </a:extLst>
                </a:gridCol>
                <a:gridCol w="91210">
                  <a:extLst>
                    <a:ext uri="{9D8B030D-6E8A-4147-A177-3AD203B41FA5}">
                      <a16:colId xmlns:a16="http://schemas.microsoft.com/office/drawing/2014/main" val="20014"/>
                    </a:ext>
                  </a:extLst>
                </a:gridCol>
                <a:gridCol w="91210">
                  <a:extLst>
                    <a:ext uri="{9D8B030D-6E8A-4147-A177-3AD203B41FA5}">
                      <a16:colId xmlns:a16="http://schemas.microsoft.com/office/drawing/2014/main" val="20015"/>
                    </a:ext>
                  </a:extLst>
                </a:gridCol>
                <a:gridCol w="91210">
                  <a:extLst>
                    <a:ext uri="{9D8B030D-6E8A-4147-A177-3AD203B41FA5}">
                      <a16:colId xmlns:a16="http://schemas.microsoft.com/office/drawing/2014/main" val="20016"/>
                    </a:ext>
                  </a:extLst>
                </a:gridCol>
                <a:gridCol w="91210">
                  <a:extLst>
                    <a:ext uri="{9D8B030D-6E8A-4147-A177-3AD203B41FA5}">
                      <a16:colId xmlns:a16="http://schemas.microsoft.com/office/drawing/2014/main" val="20017"/>
                    </a:ext>
                  </a:extLst>
                </a:gridCol>
                <a:gridCol w="91210">
                  <a:extLst>
                    <a:ext uri="{9D8B030D-6E8A-4147-A177-3AD203B41FA5}">
                      <a16:colId xmlns:a16="http://schemas.microsoft.com/office/drawing/2014/main" val="20018"/>
                    </a:ext>
                  </a:extLst>
                </a:gridCol>
                <a:gridCol w="91210">
                  <a:extLst>
                    <a:ext uri="{9D8B030D-6E8A-4147-A177-3AD203B41FA5}">
                      <a16:colId xmlns:a16="http://schemas.microsoft.com/office/drawing/2014/main" val="20019"/>
                    </a:ext>
                  </a:extLst>
                </a:gridCol>
                <a:gridCol w="91210">
                  <a:extLst>
                    <a:ext uri="{9D8B030D-6E8A-4147-A177-3AD203B41FA5}">
                      <a16:colId xmlns:a16="http://schemas.microsoft.com/office/drawing/2014/main" val="20020"/>
                    </a:ext>
                  </a:extLst>
                </a:gridCol>
                <a:gridCol w="91210">
                  <a:extLst>
                    <a:ext uri="{9D8B030D-6E8A-4147-A177-3AD203B41FA5}">
                      <a16:colId xmlns:a16="http://schemas.microsoft.com/office/drawing/2014/main" val="20021"/>
                    </a:ext>
                  </a:extLst>
                </a:gridCol>
                <a:gridCol w="91210">
                  <a:extLst>
                    <a:ext uri="{9D8B030D-6E8A-4147-A177-3AD203B41FA5}">
                      <a16:colId xmlns:a16="http://schemas.microsoft.com/office/drawing/2014/main" val="20022"/>
                    </a:ext>
                  </a:extLst>
                </a:gridCol>
                <a:gridCol w="91210">
                  <a:extLst>
                    <a:ext uri="{9D8B030D-6E8A-4147-A177-3AD203B41FA5}">
                      <a16:colId xmlns:a16="http://schemas.microsoft.com/office/drawing/2014/main" val="20023"/>
                    </a:ext>
                  </a:extLst>
                </a:gridCol>
                <a:gridCol w="91210">
                  <a:extLst>
                    <a:ext uri="{9D8B030D-6E8A-4147-A177-3AD203B41FA5}">
                      <a16:colId xmlns:a16="http://schemas.microsoft.com/office/drawing/2014/main" val="20024"/>
                    </a:ext>
                  </a:extLst>
                </a:gridCol>
                <a:gridCol w="91210">
                  <a:extLst>
                    <a:ext uri="{9D8B030D-6E8A-4147-A177-3AD203B41FA5}">
                      <a16:colId xmlns:a16="http://schemas.microsoft.com/office/drawing/2014/main" val="20025"/>
                    </a:ext>
                  </a:extLst>
                </a:gridCol>
                <a:gridCol w="91210">
                  <a:extLst>
                    <a:ext uri="{9D8B030D-6E8A-4147-A177-3AD203B41FA5}">
                      <a16:colId xmlns:a16="http://schemas.microsoft.com/office/drawing/2014/main" val="20026"/>
                    </a:ext>
                  </a:extLst>
                </a:gridCol>
                <a:gridCol w="91210">
                  <a:extLst>
                    <a:ext uri="{9D8B030D-6E8A-4147-A177-3AD203B41FA5}">
                      <a16:colId xmlns:a16="http://schemas.microsoft.com/office/drawing/2014/main" val="20027"/>
                    </a:ext>
                  </a:extLst>
                </a:gridCol>
                <a:gridCol w="91210">
                  <a:extLst>
                    <a:ext uri="{9D8B030D-6E8A-4147-A177-3AD203B41FA5}">
                      <a16:colId xmlns:a16="http://schemas.microsoft.com/office/drawing/2014/main" val="20028"/>
                    </a:ext>
                  </a:extLst>
                </a:gridCol>
                <a:gridCol w="91210">
                  <a:extLst>
                    <a:ext uri="{9D8B030D-6E8A-4147-A177-3AD203B41FA5}">
                      <a16:colId xmlns:a16="http://schemas.microsoft.com/office/drawing/2014/main" val="20029"/>
                    </a:ext>
                  </a:extLst>
                </a:gridCol>
                <a:gridCol w="91210">
                  <a:extLst>
                    <a:ext uri="{9D8B030D-6E8A-4147-A177-3AD203B41FA5}">
                      <a16:colId xmlns:a16="http://schemas.microsoft.com/office/drawing/2014/main" val="20030"/>
                    </a:ext>
                  </a:extLst>
                </a:gridCol>
                <a:gridCol w="91210">
                  <a:extLst>
                    <a:ext uri="{9D8B030D-6E8A-4147-A177-3AD203B41FA5}">
                      <a16:colId xmlns:a16="http://schemas.microsoft.com/office/drawing/2014/main" val="20031"/>
                    </a:ext>
                  </a:extLst>
                </a:gridCol>
                <a:gridCol w="91210">
                  <a:extLst>
                    <a:ext uri="{9D8B030D-6E8A-4147-A177-3AD203B41FA5}">
                      <a16:colId xmlns:a16="http://schemas.microsoft.com/office/drawing/2014/main" val="20032"/>
                    </a:ext>
                  </a:extLst>
                </a:gridCol>
                <a:gridCol w="91210">
                  <a:extLst>
                    <a:ext uri="{9D8B030D-6E8A-4147-A177-3AD203B41FA5}">
                      <a16:colId xmlns:a16="http://schemas.microsoft.com/office/drawing/2014/main" val="20033"/>
                    </a:ext>
                  </a:extLst>
                </a:gridCol>
                <a:gridCol w="91210">
                  <a:extLst>
                    <a:ext uri="{9D8B030D-6E8A-4147-A177-3AD203B41FA5}">
                      <a16:colId xmlns:a16="http://schemas.microsoft.com/office/drawing/2014/main" val="20034"/>
                    </a:ext>
                  </a:extLst>
                </a:gridCol>
                <a:gridCol w="91210">
                  <a:extLst>
                    <a:ext uri="{9D8B030D-6E8A-4147-A177-3AD203B41FA5}">
                      <a16:colId xmlns:a16="http://schemas.microsoft.com/office/drawing/2014/main" val="20035"/>
                    </a:ext>
                  </a:extLst>
                </a:gridCol>
                <a:gridCol w="91210">
                  <a:extLst>
                    <a:ext uri="{9D8B030D-6E8A-4147-A177-3AD203B41FA5}">
                      <a16:colId xmlns:a16="http://schemas.microsoft.com/office/drawing/2014/main" val="20036"/>
                    </a:ext>
                  </a:extLst>
                </a:gridCol>
                <a:gridCol w="91210">
                  <a:extLst>
                    <a:ext uri="{9D8B030D-6E8A-4147-A177-3AD203B41FA5}">
                      <a16:colId xmlns:a16="http://schemas.microsoft.com/office/drawing/2014/main" val="20037"/>
                    </a:ext>
                  </a:extLst>
                </a:gridCol>
                <a:gridCol w="91210">
                  <a:extLst>
                    <a:ext uri="{9D8B030D-6E8A-4147-A177-3AD203B41FA5}">
                      <a16:colId xmlns:a16="http://schemas.microsoft.com/office/drawing/2014/main" val="20038"/>
                    </a:ext>
                  </a:extLst>
                </a:gridCol>
                <a:gridCol w="91210">
                  <a:extLst>
                    <a:ext uri="{9D8B030D-6E8A-4147-A177-3AD203B41FA5}">
                      <a16:colId xmlns:a16="http://schemas.microsoft.com/office/drawing/2014/main" val="20039"/>
                    </a:ext>
                  </a:extLst>
                </a:gridCol>
                <a:gridCol w="91210">
                  <a:extLst>
                    <a:ext uri="{9D8B030D-6E8A-4147-A177-3AD203B41FA5}">
                      <a16:colId xmlns:a16="http://schemas.microsoft.com/office/drawing/2014/main" val="20040"/>
                    </a:ext>
                  </a:extLst>
                </a:gridCol>
                <a:gridCol w="91210">
                  <a:extLst>
                    <a:ext uri="{9D8B030D-6E8A-4147-A177-3AD203B41FA5}">
                      <a16:colId xmlns:a16="http://schemas.microsoft.com/office/drawing/2014/main" val="20041"/>
                    </a:ext>
                  </a:extLst>
                </a:gridCol>
                <a:gridCol w="91210">
                  <a:extLst>
                    <a:ext uri="{9D8B030D-6E8A-4147-A177-3AD203B41FA5}">
                      <a16:colId xmlns:a16="http://schemas.microsoft.com/office/drawing/2014/main" val="20042"/>
                    </a:ext>
                  </a:extLst>
                </a:gridCol>
                <a:gridCol w="91210">
                  <a:extLst>
                    <a:ext uri="{9D8B030D-6E8A-4147-A177-3AD203B41FA5}">
                      <a16:colId xmlns:a16="http://schemas.microsoft.com/office/drawing/2014/main" val="20043"/>
                    </a:ext>
                  </a:extLst>
                </a:gridCol>
                <a:gridCol w="91210">
                  <a:extLst>
                    <a:ext uri="{9D8B030D-6E8A-4147-A177-3AD203B41FA5}">
                      <a16:colId xmlns:a16="http://schemas.microsoft.com/office/drawing/2014/main" val="20044"/>
                    </a:ext>
                  </a:extLst>
                </a:gridCol>
              </a:tblGrid>
              <a:tr h="88210">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0"/>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1"/>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2"/>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3"/>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4"/>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5"/>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6"/>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7"/>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8"/>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9"/>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0"/>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1"/>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2"/>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3"/>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4"/>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5"/>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6"/>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7"/>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8"/>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9"/>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0"/>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1"/>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2"/>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3"/>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4"/>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5"/>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6"/>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7"/>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8"/>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9"/>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0"/>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1"/>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2"/>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3"/>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4"/>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5"/>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6"/>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7"/>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8"/>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extLst>
                  <a:ext uri="{0D108BD9-81ED-4DB2-BD59-A6C34878D82A}">
                    <a16:rowId xmlns:a16="http://schemas.microsoft.com/office/drawing/2014/main" val="10039"/>
                  </a:ext>
                </a:extLst>
              </a:tr>
            </a:tbl>
          </a:graphicData>
        </a:graphic>
      </p:graphicFrame>
      <p:sp>
        <p:nvSpPr>
          <p:cNvPr id="35" name="TextBox 5">
            <a:extLst>
              <a:ext uri="{FF2B5EF4-FFF2-40B4-BE49-F238E27FC236}">
                <a16:creationId xmlns:a16="http://schemas.microsoft.com/office/drawing/2014/main" id="{84A7F481-9F43-4C72-B9C5-65E283104A6B}"/>
              </a:ext>
            </a:extLst>
          </p:cNvPr>
          <p:cNvSpPr txBox="1"/>
          <p:nvPr/>
        </p:nvSpPr>
        <p:spPr>
          <a:xfrm>
            <a:off x="2846213" y="3501008"/>
            <a:ext cx="428322" cy="369332"/>
          </a:xfrm>
          <a:prstGeom prst="rect">
            <a:avLst/>
          </a:prstGeom>
          <a:noFill/>
        </p:spPr>
        <p:txBody>
          <a:bodyPr wrap="none" rtlCol="0">
            <a:spAutoFit/>
          </a:bodyPr>
          <a:lstStyle/>
          <a:p>
            <a:r>
              <a:rPr lang="en-US" altLang="zh-CN" dirty="0"/>
              <a:t>40</a:t>
            </a:r>
            <a:endParaRPr lang="zh-CN" altLang="en-US" dirty="0"/>
          </a:p>
        </p:txBody>
      </p:sp>
      <p:sp>
        <p:nvSpPr>
          <p:cNvPr id="36" name="TextBox 6">
            <a:extLst>
              <a:ext uri="{FF2B5EF4-FFF2-40B4-BE49-F238E27FC236}">
                <a16:creationId xmlns:a16="http://schemas.microsoft.com/office/drawing/2014/main" id="{AED69C1A-3A7D-4FD0-A590-DDB0C2285811}"/>
              </a:ext>
            </a:extLst>
          </p:cNvPr>
          <p:cNvSpPr txBox="1"/>
          <p:nvPr/>
        </p:nvSpPr>
        <p:spPr>
          <a:xfrm>
            <a:off x="2477901" y="3212976"/>
            <a:ext cx="396044" cy="923330"/>
          </a:xfrm>
          <a:prstGeom prst="rect">
            <a:avLst/>
          </a:prstGeom>
          <a:noFill/>
        </p:spPr>
        <p:txBody>
          <a:bodyPr wrap="square" rtlCol="0">
            <a:spAutoFit/>
          </a:bodyPr>
          <a:lstStyle/>
          <a:p>
            <a:r>
              <a:rPr lang="zh-CN" altLang="en-US" dirty="0"/>
              <a:t>频</a:t>
            </a:r>
            <a:endParaRPr lang="en-US" altLang="zh-CN" dirty="0"/>
          </a:p>
          <a:p>
            <a:r>
              <a:rPr lang="zh-CN" altLang="en-US" dirty="0"/>
              <a:t>率</a:t>
            </a:r>
            <a:endParaRPr lang="en-US" altLang="zh-CN" dirty="0"/>
          </a:p>
          <a:p>
            <a:r>
              <a:rPr lang="zh-CN" altLang="en-US" dirty="0"/>
              <a:t>轴</a:t>
            </a:r>
          </a:p>
        </p:txBody>
      </p:sp>
    </p:spTree>
    <p:extLst>
      <p:ext uri="{BB962C8B-B14F-4D97-AF65-F5344CB8AC3E}">
        <p14:creationId xmlns:p14="http://schemas.microsoft.com/office/powerpoint/2010/main" val="2708143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个</a:t>
            </a:r>
            <a:r>
              <a:rPr lang="en-US" altLang="zh-CN" dirty="0"/>
              <a:t>filter</a:t>
            </a:r>
            <a:r>
              <a:rPr lang="zh-CN" altLang="en-US" dirty="0"/>
              <a:t>输出</a:t>
            </a:r>
          </a:p>
        </p:txBody>
      </p:sp>
      <p:sp>
        <p:nvSpPr>
          <p:cNvPr id="16" name="左大括号 15">
            <a:extLst>
              <a:ext uri="{FF2B5EF4-FFF2-40B4-BE49-F238E27FC236}">
                <a16:creationId xmlns:a16="http://schemas.microsoft.com/office/drawing/2014/main" id="{DA3DDA4B-E5D2-459F-9D6C-15B0564D3E07}"/>
              </a:ext>
            </a:extLst>
          </p:cNvPr>
          <p:cNvSpPr/>
          <p:nvPr/>
        </p:nvSpPr>
        <p:spPr>
          <a:xfrm>
            <a:off x="3251684" y="1930404"/>
            <a:ext cx="324036" cy="3528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左大括号 18">
            <a:extLst>
              <a:ext uri="{FF2B5EF4-FFF2-40B4-BE49-F238E27FC236}">
                <a16:creationId xmlns:a16="http://schemas.microsoft.com/office/drawing/2014/main" id="{C6115CA6-DCAC-4336-8375-C7CBC21FCDC9}"/>
              </a:ext>
            </a:extLst>
          </p:cNvPr>
          <p:cNvSpPr/>
          <p:nvPr/>
        </p:nvSpPr>
        <p:spPr>
          <a:xfrm rot="16200000">
            <a:off x="3646334" y="5416542"/>
            <a:ext cx="157163" cy="2776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TextBox 9">
            <a:extLst>
              <a:ext uri="{FF2B5EF4-FFF2-40B4-BE49-F238E27FC236}">
                <a16:creationId xmlns:a16="http://schemas.microsoft.com/office/drawing/2014/main" id="{CB650DCD-F492-418C-BFE0-AB78D4D13883}"/>
              </a:ext>
            </a:extLst>
          </p:cNvPr>
          <p:cNvSpPr txBox="1"/>
          <p:nvPr/>
        </p:nvSpPr>
        <p:spPr>
          <a:xfrm>
            <a:off x="3446866" y="5651956"/>
            <a:ext cx="1851790" cy="369332"/>
          </a:xfrm>
          <a:prstGeom prst="rect">
            <a:avLst/>
          </a:prstGeom>
          <a:noFill/>
        </p:spPr>
        <p:txBody>
          <a:bodyPr wrap="none" rtlCol="0">
            <a:spAutoFit/>
          </a:bodyPr>
          <a:lstStyle/>
          <a:p>
            <a:r>
              <a:rPr lang="zh-CN" altLang="en-US" dirty="0"/>
              <a:t>时间轴</a:t>
            </a:r>
            <a:r>
              <a:rPr lang="en-US" altLang="zh-CN" dirty="0"/>
              <a:t>(</a:t>
            </a:r>
            <a:r>
              <a:rPr lang="zh-CN" altLang="en-US" dirty="0"/>
              <a:t>帧数</a:t>
            </a:r>
            <a:r>
              <a:rPr lang="en-US" altLang="zh-CN" dirty="0"/>
              <a:t>)</a:t>
            </a:r>
            <a:r>
              <a:rPr lang="zh-CN" altLang="en-US" dirty="0"/>
              <a:t>：</a:t>
            </a:r>
            <a:r>
              <a:rPr lang="en-US" altLang="zh-CN" dirty="0"/>
              <a:t>3</a:t>
            </a:r>
            <a:endParaRPr lang="zh-CN" altLang="en-US" dirty="0"/>
          </a:p>
        </p:txBody>
      </p:sp>
      <p:sp>
        <p:nvSpPr>
          <p:cNvPr id="21" name="TextBox 10">
            <a:extLst>
              <a:ext uri="{FF2B5EF4-FFF2-40B4-BE49-F238E27FC236}">
                <a16:creationId xmlns:a16="http://schemas.microsoft.com/office/drawing/2014/main" id="{37C9A71A-415B-42C4-933C-54CE2538A50F}"/>
              </a:ext>
            </a:extLst>
          </p:cNvPr>
          <p:cNvSpPr txBox="1"/>
          <p:nvPr/>
        </p:nvSpPr>
        <p:spPr>
          <a:xfrm>
            <a:off x="2156272" y="1894400"/>
            <a:ext cx="1236236" cy="369332"/>
          </a:xfrm>
          <a:prstGeom prst="rect">
            <a:avLst/>
          </a:prstGeom>
          <a:noFill/>
        </p:spPr>
        <p:txBody>
          <a:bodyPr wrap="none" rtlCol="0">
            <a:spAutoFit/>
          </a:bodyPr>
          <a:lstStyle/>
          <a:p>
            <a:r>
              <a:rPr lang="en-US" altLang="zh-CN" dirty="0" err="1"/>
              <a:t>FBank</a:t>
            </a:r>
            <a:r>
              <a:rPr lang="zh-CN" altLang="en-US" dirty="0"/>
              <a:t>特征</a:t>
            </a:r>
          </a:p>
        </p:txBody>
      </p:sp>
      <p:graphicFrame>
        <p:nvGraphicFramePr>
          <p:cNvPr id="22" name="表格 21">
            <a:extLst>
              <a:ext uri="{FF2B5EF4-FFF2-40B4-BE49-F238E27FC236}">
                <a16:creationId xmlns:a16="http://schemas.microsoft.com/office/drawing/2014/main" id="{5BC72D04-7E85-49D7-9EC9-095635C50E43}"/>
              </a:ext>
            </a:extLst>
          </p:cNvPr>
          <p:cNvGraphicFramePr>
            <a:graphicFrameLocks noGrp="1"/>
          </p:cNvGraphicFramePr>
          <p:nvPr/>
        </p:nvGraphicFramePr>
        <p:xfrm>
          <a:off x="3586076" y="1930404"/>
          <a:ext cx="4104450" cy="3528400"/>
        </p:xfrm>
        <a:graphic>
          <a:graphicData uri="http://schemas.openxmlformats.org/drawingml/2006/table">
            <a:tbl>
              <a:tblPr>
                <a:tableStyleId>{D7AC3CCA-C797-4891-BE02-D94E43425B78}</a:tableStyleId>
              </a:tblPr>
              <a:tblGrid>
                <a:gridCol w="91210">
                  <a:extLst>
                    <a:ext uri="{9D8B030D-6E8A-4147-A177-3AD203B41FA5}">
                      <a16:colId xmlns:a16="http://schemas.microsoft.com/office/drawing/2014/main" val="20000"/>
                    </a:ext>
                  </a:extLst>
                </a:gridCol>
                <a:gridCol w="91210">
                  <a:extLst>
                    <a:ext uri="{9D8B030D-6E8A-4147-A177-3AD203B41FA5}">
                      <a16:colId xmlns:a16="http://schemas.microsoft.com/office/drawing/2014/main" val="20001"/>
                    </a:ext>
                  </a:extLst>
                </a:gridCol>
                <a:gridCol w="91210">
                  <a:extLst>
                    <a:ext uri="{9D8B030D-6E8A-4147-A177-3AD203B41FA5}">
                      <a16:colId xmlns:a16="http://schemas.microsoft.com/office/drawing/2014/main" val="20002"/>
                    </a:ext>
                  </a:extLst>
                </a:gridCol>
                <a:gridCol w="91210">
                  <a:extLst>
                    <a:ext uri="{9D8B030D-6E8A-4147-A177-3AD203B41FA5}">
                      <a16:colId xmlns:a16="http://schemas.microsoft.com/office/drawing/2014/main" val="20003"/>
                    </a:ext>
                  </a:extLst>
                </a:gridCol>
                <a:gridCol w="91210">
                  <a:extLst>
                    <a:ext uri="{9D8B030D-6E8A-4147-A177-3AD203B41FA5}">
                      <a16:colId xmlns:a16="http://schemas.microsoft.com/office/drawing/2014/main" val="20004"/>
                    </a:ext>
                  </a:extLst>
                </a:gridCol>
                <a:gridCol w="91210">
                  <a:extLst>
                    <a:ext uri="{9D8B030D-6E8A-4147-A177-3AD203B41FA5}">
                      <a16:colId xmlns:a16="http://schemas.microsoft.com/office/drawing/2014/main" val="20005"/>
                    </a:ext>
                  </a:extLst>
                </a:gridCol>
                <a:gridCol w="91210">
                  <a:extLst>
                    <a:ext uri="{9D8B030D-6E8A-4147-A177-3AD203B41FA5}">
                      <a16:colId xmlns:a16="http://schemas.microsoft.com/office/drawing/2014/main" val="20006"/>
                    </a:ext>
                  </a:extLst>
                </a:gridCol>
                <a:gridCol w="91210">
                  <a:extLst>
                    <a:ext uri="{9D8B030D-6E8A-4147-A177-3AD203B41FA5}">
                      <a16:colId xmlns:a16="http://schemas.microsoft.com/office/drawing/2014/main" val="20007"/>
                    </a:ext>
                  </a:extLst>
                </a:gridCol>
                <a:gridCol w="91210">
                  <a:extLst>
                    <a:ext uri="{9D8B030D-6E8A-4147-A177-3AD203B41FA5}">
                      <a16:colId xmlns:a16="http://schemas.microsoft.com/office/drawing/2014/main" val="20008"/>
                    </a:ext>
                  </a:extLst>
                </a:gridCol>
                <a:gridCol w="91210">
                  <a:extLst>
                    <a:ext uri="{9D8B030D-6E8A-4147-A177-3AD203B41FA5}">
                      <a16:colId xmlns:a16="http://schemas.microsoft.com/office/drawing/2014/main" val="20009"/>
                    </a:ext>
                  </a:extLst>
                </a:gridCol>
                <a:gridCol w="91210">
                  <a:extLst>
                    <a:ext uri="{9D8B030D-6E8A-4147-A177-3AD203B41FA5}">
                      <a16:colId xmlns:a16="http://schemas.microsoft.com/office/drawing/2014/main" val="20010"/>
                    </a:ext>
                  </a:extLst>
                </a:gridCol>
                <a:gridCol w="91210">
                  <a:extLst>
                    <a:ext uri="{9D8B030D-6E8A-4147-A177-3AD203B41FA5}">
                      <a16:colId xmlns:a16="http://schemas.microsoft.com/office/drawing/2014/main" val="20011"/>
                    </a:ext>
                  </a:extLst>
                </a:gridCol>
                <a:gridCol w="91210">
                  <a:extLst>
                    <a:ext uri="{9D8B030D-6E8A-4147-A177-3AD203B41FA5}">
                      <a16:colId xmlns:a16="http://schemas.microsoft.com/office/drawing/2014/main" val="20012"/>
                    </a:ext>
                  </a:extLst>
                </a:gridCol>
                <a:gridCol w="91210">
                  <a:extLst>
                    <a:ext uri="{9D8B030D-6E8A-4147-A177-3AD203B41FA5}">
                      <a16:colId xmlns:a16="http://schemas.microsoft.com/office/drawing/2014/main" val="20013"/>
                    </a:ext>
                  </a:extLst>
                </a:gridCol>
                <a:gridCol w="91210">
                  <a:extLst>
                    <a:ext uri="{9D8B030D-6E8A-4147-A177-3AD203B41FA5}">
                      <a16:colId xmlns:a16="http://schemas.microsoft.com/office/drawing/2014/main" val="20014"/>
                    </a:ext>
                  </a:extLst>
                </a:gridCol>
                <a:gridCol w="91210">
                  <a:extLst>
                    <a:ext uri="{9D8B030D-6E8A-4147-A177-3AD203B41FA5}">
                      <a16:colId xmlns:a16="http://schemas.microsoft.com/office/drawing/2014/main" val="20015"/>
                    </a:ext>
                  </a:extLst>
                </a:gridCol>
                <a:gridCol w="91210">
                  <a:extLst>
                    <a:ext uri="{9D8B030D-6E8A-4147-A177-3AD203B41FA5}">
                      <a16:colId xmlns:a16="http://schemas.microsoft.com/office/drawing/2014/main" val="20016"/>
                    </a:ext>
                  </a:extLst>
                </a:gridCol>
                <a:gridCol w="91210">
                  <a:extLst>
                    <a:ext uri="{9D8B030D-6E8A-4147-A177-3AD203B41FA5}">
                      <a16:colId xmlns:a16="http://schemas.microsoft.com/office/drawing/2014/main" val="20017"/>
                    </a:ext>
                  </a:extLst>
                </a:gridCol>
                <a:gridCol w="91210">
                  <a:extLst>
                    <a:ext uri="{9D8B030D-6E8A-4147-A177-3AD203B41FA5}">
                      <a16:colId xmlns:a16="http://schemas.microsoft.com/office/drawing/2014/main" val="20018"/>
                    </a:ext>
                  </a:extLst>
                </a:gridCol>
                <a:gridCol w="91210">
                  <a:extLst>
                    <a:ext uri="{9D8B030D-6E8A-4147-A177-3AD203B41FA5}">
                      <a16:colId xmlns:a16="http://schemas.microsoft.com/office/drawing/2014/main" val="20019"/>
                    </a:ext>
                  </a:extLst>
                </a:gridCol>
                <a:gridCol w="91210">
                  <a:extLst>
                    <a:ext uri="{9D8B030D-6E8A-4147-A177-3AD203B41FA5}">
                      <a16:colId xmlns:a16="http://schemas.microsoft.com/office/drawing/2014/main" val="20020"/>
                    </a:ext>
                  </a:extLst>
                </a:gridCol>
                <a:gridCol w="91210">
                  <a:extLst>
                    <a:ext uri="{9D8B030D-6E8A-4147-A177-3AD203B41FA5}">
                      <a16:colId xmlns:a16="http://schemas.microsoft.com/office/drawing/2014/main" val="20021"/>
                    </a:ext>
                  </a:extLst>
                </a:gridCol>
                <a:gridCol w="91210">
                  <a:extLst>
                    <a:ext uri="{9D8B030D-6E8A-4147-A177-3AD203B41FA5}">
                      <a16:colId xmlns:a16="http://schemas.microsoft.com/office/drawing/2014/main" val="20022"/>
                    </a:ext>
                  </a:extLst>
                </a:gridCol>
                <a:gridCol w="91210">
                  <a:extLst>
                    <a:ext uri="{9D8B030D-6E8A-4147-A177-3AD203B41FA5}">
                      <a16:colId xmlns:a16="http://schemas.microsoft.com/office/drawing/2014/main" val="20023"/>
                    </a:ext>
                  </a:extLst>
                </a:gridCol>
                <a:gridCol w="91210">
                  <a:extLst>
                    <a:ext uri="{9D8B030D-6E8A-4147-A177-3AD203B41FA5}">
                      <a16:colId xmlns:a16="http://schemas.microsoft.com/office/drawing/2014/main" val="20024"/>
                    </a:ext>
                  </a:extLst>
                </a:gridCol>
                <a:gridCol w="91210">
                  <a:extLst>
                    <a:ext uri="{9D8B030D-6E8A-4147-A177-3AD203B41FA5}">
                      <a16:colId xmlns:a16="http://schemas.microsoft.com/office/drawing/2014/main" val="20025"/>
                    </a:ext>
                  </a:extLst>
                </a:gridCol>
                <a:gridCol w="91210">
                  <a:extLst>
                    <a:ext uri="{9D8B030D-6E8A-4147-A177-3AD203B41FA5}">
                      <a16:colId xmlns:a16="http://schemas.microsoft.com/office/drawing/2014/main" val="20026"/>
                    </a:ext>
                  </a:extLst>
                </a:gridCol>
                <a:gridCol w="91210">
                  <a:extLst>
                    <a:ext uri="{9D8B030D-6E8A-4147-A177-3AD203B41FA5}">
                      <a16:colId xmlns:a16="http://schemas.microsoft.com/office/drawing/2014/main" val="20027"/>
                    </a:ext>
                  </a:extLst>
                </a:gridCol>
                <a:gridCol w="91210">
                  <a:extLst>
                    <a:ext uri="{9D8B030D-6E8A-4147-A177-3AD203B41FA5}">
                      <a16:colId xmlns:a16="http://schemas.microsoft.com/office/drawing/2014/main" val="20028"/>
                    </a:ext>
                  </a:extLst>
                </a:gridCol>
                <a:gridCol w="91210">
                  <a:extLst>
                    <a:ext uri="{9D8B030D-6E8A-4147-A177-3AD203B41FA5}">
                      <a16:colId xmlns:a16="http://schemas.microsoft.com/office/drawing/2014/main" val="20029"/>
                    </a:ext>
                  </a:extLst>
                </a:gridCol>
                <a:gridCol w="91210">
                  <a:extLst>
                    <a:ext uri="{9D8B030D-6E8A-4147-A177-3AD203B41FA5}">
                      <a16:colId xmlns:a16="http://schemas.microsoft.com/office/drawing/2014/main" val="20030"/>
                    </a:ext>
                  </a:extLst>
                </a:gridCol>
                <a:gridCol w="91210">
                  <a:extLst>
                    <a:ext uri="{9D8B030D-6E8A-4147-A177-3AD203B41FA5}">
                      <a16:colId xmlns:a16="http://schemas.microsoft.com/office/drawing/2014/main" val="20031"/>
                    </a:ext>
                  </a:extLst>
                </a:gridCol>
                <a:gridCol w="91210">
                  <a:extLst>
                    <a:ext uri="{9D8B030D-6E8A-4147-A177-3AD203B41FA5}">
                      <a16:colId xmlns:a16="http://schemas.microsoft.com/office/drawing/2014/main" val="20032"/>
                    </a:ext>
                  </a:extLst>
                </a:gridCol>
                <a:gridCol w="91210">
                  <a:extLst>
                    <a:ext uri="{9D8B030D-6E8A-4147-A177-3AD203B41FA5}">
                      <a16:colId xmlns:a16="http://schemas.microsoft.com/office/drawing/2014/main" val="20033"/>
                    </a:ext>
                  </a:extLst>
                </a:gridCol>
                <a:gridCol w="91210">
                  <a:extLst>
                    <a:ext uri="{9D8B030D-6E8A-4147-A177-3AD203B41FA5}">
                      <a16:colId xmlns:a16="http://schemas.microsoft.com/office/drawing/2014/main" val="20034"/>
                    </a:ext>
                  </a:extLst>
                </a:gridCol>
                <a:gridCol w="91210">
                  <a:extLst>
                    <a:ext uri="{9D8B030D-6E8A-4147-A177-3AD203B41FA5}">
                      <a16:colId xmlns:a16="http://schemas.microsoft.com/office/drawing/2014/main" val="20035"/>
                    </a:ext>
                  </a:extLst>
                </a:gridCol>
                <a:gridCol w="91210">
                  <a:extLst>
                    <a:ext uri="{9D8B030D-6E8A-4147-A177-3AD203B41FA5}">
                      <a16:colId xmlns:a16="http://schemas.microsoft.com/office/drawing/2014/main" val="20036"/>
                    </a:ext>
                  </a:extLst>
                </a:gridCol>
                <a:gridCol w="91210">
                  <a:extLst>
                    <a:ext uri="{9D8B030D-6E8A-4147-A177-3AD203B41FA5}">
                      <a16:colId xmlns:a16="http://schemas.microsoft.com/office/drawing/2014/main" val="20037"/>
                    </a:ext>
                  </a:extLst>
                </a:gridCol>
                <a:gridCol w="91210">
                  <a:extLst>
                    <a:ext uri="{9D8B030D-6E8A-4147-A177-3AD203B41FA5}">
                      <a16:colId xmlns:a16="http://schemas.microsoft.com/office/drawing/2014/main" val="20038"/>
                    </a:ext>
                  </a:extLst>
                </a:gridCol>
                <a:gridCol w="91210">
                  <a:extLst>
                    <a:ext uri="{9D8B030D-6E8A-4147-A177-3AD203B41FA5}">
                      <a16:colId xmlns:a16="http://schemas.microsoft.com/office/drawing/2014/main" val="20039"/>
                    </a:ext>
                  </a:extLst>
                </a:gridCol>
                <a:gridCol w="91210">
                  <a:extLst>
                    <a:ext uri="{9D8B030D-6E8A-4147-A177-3AD203B41FA5}">
                      <a16:colId xmlns:a16="http://schemas.microsoft.com/office/drawing/2014/main" val="20040"/>
                    </a:ext>
                  </a:extLst>
                </a:gridCol>
                <a:gridCol w="91210">
                  <a:extLst>
                    <a:ext uri="{9D8B030D-6E8A-4147-A177-3AD203B41FA5}">
                      <a16:colId xmlns:a16="http://schemas.microsoft.com/office/drawing/2014/main" val="20041"/>
                    </a:ext>
                  </a:extLst>
                </a:gridCol>
                <a:gridCol w="91210">
                  <a:extLst>
                    <a:ext uri="{9D8B030D-6E8A-4147-A177-3AD203B41FA5}">
                      <a16:colId xmlns:a16="http://schemas.microsoft.com/office/drawing/2014/main" val="20042"/>
                    </a:ext>
                  </a:extLst>
                </a:gridCol>
                <a:gridCol w="91210">
                  <a:extLst>
                    <a:ext uri="{9D8B030D-6E8A-4147-A177-3AD203B41FA5}">
                      <a16:colId xmlns:a16="http://schemas.microsoft.com/office/drawing/2014/main" val="20043"/>
                    </a:ext>
                  </a:extLst>
                </a:gridCol>
                <a:gridCol w="91210">
                  <a:extLst>
                    <a:ext uri="{9D8B030D-6E8A-4147-A177-3AD203B41FA5}">
                      <a16:colId xmlns:a16="http://schemas.microsoft.com/office/drawing/2014/main" val="20044"/>
                    </a:ext>
                  </a:extLst>
                </a:gridCol>
              </a:tblGrid>
              <a:tr h="88210">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0"/>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1"/>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2"/>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3"/>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4"/>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5"/>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6"/>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7"/>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8"/>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9"/>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0"/>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1"/>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2"/>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3"/>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4"/>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5"/>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6"/>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7"/>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8"/>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9"/>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0"/>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1"/>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2"/>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3"/>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4"/>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5"/>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6"/>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7"/>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8"/>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9"/>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0"/>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1"/>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2"/>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3"/>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4"/>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5"/>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6"/>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7"/>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8"/>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extLst>
                  <a:ext uri="{0D108BD9-81ED-4DB2-BD59-A6C34878D82A}">
                    <a16:rowId xmlns:a16="http://schemas.microsoft.com/office/drawing/2014/main" val="10039"/>
                  </a:ext>
                </a:extLst>
              </a:tr>
            </a:tbl>
          </a:graphicData>
        </a:graphic>
      </p:graphicFrame>
      <p:graphicFrame>
        <p:nvGraphicFramePr>
          <p:cNvPr id="23" name="表格 22">
            <a:extLst>
              <a:ext uri="{FF2B5EF4-FFF2-40B4-BE49-F238E27FC236}">
                <a16:creationId xmlns:a16="http://schemas.microsoft.com/office/drawing/2014/main" id="{9BA80B8F-2062-4C51-9213-305242FA8A1F}"/>
              </a:ext>
            </a:extLst>
          </p:cNvPr>
          <p:cNvGraphicFramePr>
            <a:graphicFrameLocks noGrp="1"/>
          </p:cNvGraphicFramePr>
          <p:nvPr/>
        </p:nvGraphicFramePr>
        <p:xfrm>
          <a:off x="3575721" y="5184486"/>
          <a:ext cx="288033" cy="274320"/>
        </p:xfrm>
        <a:graphic>
          <a:graphicData uri="http://schemas.openxmlformats.org/drawingml/2006/table">
            <a:tbl>
              <a:tblPr>
                <a:tableStyleId>{5C22544A-7EE6-4342-B048-85BDC9FD1C3A}</a:tableStyleId>
              </a:tblPr>
              <a:tblGrid>
                <a:gridCol w="96011">
                  <a:extLst>
                    <a:ext uri="{9D8B030D-6E8A-4147-A177-3AD203B41FA5}">
                      <a16:colId xmlns:a16="http://schemas.microsoft.com/office/drawing/2014/main" val="4068836842"/>
                    </a:ext>
                  </a:extLst>
                </a:gridCol>
                <a:gridCol w="96011">
                  <a:extLst>
                    <a:ext uri="{9D8B030D-6E8A-4147-A177-3AD203B41FA5}">
                      <a16:colId xmlns:a16="http://schemas.microsoft.com/office/drawing/2014/main" val="2529401698"/>
                    </a:ext>
                  </a:extLst>
                </a:gridCol>
                <a:gridCol w="96011">
                  <a:extLst>
                    <a:ext uri="{9D8B030D-6E8A-4147-A177-3AD203B41FA5}">
                      <a16:colId xmlns:a16="http://schemas.microsoft.com/office/drawing/2014/main" val="3897564635"/>
                    </a:ext>
                  </a:extLst>
                </a:gridCol>
              </a:tblGrid>
              <a:tr h="76535">
                <a:tc>
                  <a:txBody>
                    <a:bodyPr/>
                    <a:lstStyle/>
                    <a:p>
                      <a:endParaRPr lang="zh-CN" altLang="en-US" sz="600" dirty="0"/>
                    </a:p>
                  </a:txBody>
                  <a:tcPr marL="0" marR="0" marT="0" marB="0">
                    <a:solidFill>
                      <a:srgbClr val="C00000"/>
                    </a:solidFill>
                  </a:tcPr>
                </a:tc>
                <a:tc>
                  <a:txBody>
                    <a:bodyPr/>
                    <a:lstStyle/>
                    <a:p>
                      <a:endParaRPr lang="zh-CN" altLang="en-US" sz="600" dirty="0"/>
                    </a:p>
                  </a:txBody>
                  <a:tcPr marL="0" marR="0" marT="0" marB="0">
                    <a:solidFill>
                      <a:srgbClr val="C00000"/>
                    </a:solidFill>
                  </a:tcPr>
                </a:tc>
                <a:tc>
                  <a:txBody>
                    <a:bodyPr/>
                    <a:lstStyle/>
                    <a:p>
                      <a:endParaRPr lang="zh-CN" altLang="en-US" sz="600" dirty="0"/>
                    </a:p>
                  </a:txBody>
                  <a:tcPr marL="0" marR="0" marT="0" marB="0">
                    <a:solidFill>
                      <a:srgbClr val="C00000"/>
                    </a:solidFill>
                  </a:tcPr>
                </a:tc>
                <a:extLst>
                  <a:ext uri="{0D108BD9-81ED-4DB2-BD59-A6C34878D82A}">
                    <a16:rowId xmlns:a16="http://schemas.microsoft.com/office/drawing/2014/main" val="1780416783"/>
                  </a:ext>
                </a:extLst>
              </a:tr>
              <a:tr h="76535">
                <a:tc>
                  <a:txBody>
                    <a:bodyPr/>
                    <a:lstStyle/>
                    <a:p>
                      <a:endParaRPr lang="zh-CN" altLang="en-US" sz="600"/>
                    </a:p>
                  </a:txBody>
                  <a:tcPr marL="0" marR="0" marT="0" marB="0">
                    <a:solidFill>
                      <a:srgbClr val="C00000"/>
                    </a:solidFill>
                  </a:tcPr>
                </a:tc>
                <a:tc>
                  <a:txBody>
                    <a:bodyPr/>
                    <a:lstStyle/>
                    <a:p>
                      <a:endParaRPr lang="zh-CN" altLang="en-US" sz="600" dirty="0">
                        <a:solidFill>
                          <a:srgbClr val="FF0000"/>
                        </a:solidFill>
                      </a:endParaRPr>
                    </a:p>
                  </a:txBody>
                  <a:tcPr marL="0" marR="0" marT="0" marB="0">
                    <a:solidFill>
                      <a:srgbClr val="C00000"/>
                    </a:solidFill>
                  </a:tcPr>
                </a:tc>
                <a:tc>
                  <a:txBody>
                    <a:bodyPr/>
                    <a:lstStyle/>
                    <a:p>
                      <a:endParaRPr lang="zh-CN" altLang="en-US" sz="600" dirty="0">
                        <a:solidFill>
                          <a:srgbClr val="FF0000"/>
                        </a:solidFill>
                      </a:endParaRPr>
                    </a:p>
                  </a:txBody>
                  <a:tcPr marL="0" marR="0" marT="0" marB="0">
                    <a:solidFill>
                      <a:srgbClr val="C00000"/>
                    </a:solidFill>
                  </a:tcPr>
                </a:tc>
                <a:extLst>
                  <a:ext uri="{0D108BD9-81ED-4DB2-BD59-A6C34878D82A}">
                    <a16:rowId xmlns:a16="http://schemas.microsoft.com/office/drawing/2014/main" val="976584616"/>
                  </a:ext>
                </a:extLst>
              </a:tr>
              <a:tr h="76535">
                <a:tc>
                  <a:txBody>
                    <a:bodyPr/>
                    <a:lstStyle/>
                    <a:p>
                      <a:endParaRPr lang="zh-CN" altLang="en-US" sz="600"/>
                    </a:p>
                  </a:txBody>
                  <a:tcPr marL="0" marR="0" marT="0" marB="0">
                    <a:solidFill>
                      <a:srgbClr val="C00000"/>
                    </a:solidFill>
                  </a:tcPr>
                </a:tc>
                <a:tc>
                  <a:txBody>
                    <a:bodyPr/>
                    <a:lstStyle/>
                    <a:p>
                      <a:endParaRPr lang="zh-CN" altLang="en-US" sz="600"/>
                    </a:p>
                  </a:txBody>
                  <a:tcPr marL="0" marR="0" marT="0" marB="0">
                    <a:solidFill>
                      <a:srgbClr val="C00000"/>
                    </a:solidFill>
                  </a:tcPr>
                </a:tc>
                <a:tc>
                  <a:txBody>
                    <a:bodyPr/>
                    <a:lstStyle/>
                    <a:p>
                      <a:endParaRPr lang="zh-CN" altLang="en-US" sz="600" dirty="0"/>
                    </a:p>
                  </a:txBody>
                  <a:tcPr marL="0" marR="0" marT="0" marB="0">
                    <a:solidFill>
                      <a:srgbClr val="C00000"/>
                    </a:solidFill>
                  </a:tcPr>
                </a:tc>
                <a:extLst>
                  <a:ext uri="{0D108BD9-81ED-4DB2-BD59-A6C34878D82A}">
                    <a16:rowId xmlns:a16="http://schemas.microsoft.com/office/drawing/2014/main" val="228441130"/>
                  </a:ext>
                </a:extLst>
              </a:tr>
            </a:tbl>
          </a:graphicData>
        </a:graphic>
      </p:graphicFrame>
      <p:sp>
        <p:nvSpPr>
          <p:cNvPr id="24" name="左大括号 23">
            <a:extLst>
              <a:ext uri="{FF2B5EF4-FFF2-40B4-BE49-F238E27FC236}">
                <a16:creationId xmlns:a16="http://schemas.microsoft.com/office/drawing/2014/main" id="{E6058E1C-692F-466E-9525-2259DCBEAD30}"/>
              </a:ext>
            </a:extLst>
          </p:cNvPr>
          <p:cNvSpPr/>
          <p:nvPr/>
        </p:nvSpPr>
        <p:spPr>
          <a:xfrm>
            <a:off x="3332492" y="5189376"/>
            <a:ext cx="288035" cy="26146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TextBox 302">
            <a:extLst>
              <a:ext uri="{FF2B5EF4-FFF2-40B4-BE49-F238E27FC236}">
                <a16:creationId xmlns:a16="http://schemas.microsoft.com/office/drawing/2014/main" id="{CDE6EECB-A251-44A4-9FBA-1A01968ED299}"/>
              </a:ext>
            </a:extLst>
          </p:cNvPr>
          <p:cNvSpPr txBox="1"/>
          <p:nvPr/>
        </p:nvSpPr>
        <p:spPr>
          <a:xfrm>
            <a:off x="3090054" y="5135441"/>
            <a:ext cx="312907" cy="369332"/>
          </a:xfrm>
          <a:prstGeom prst="rect">
            <a:avLst/>
          </a:prstGeom>
          <a:noFill/>
        </p:spPr>
        <p:txBody>
          <a:bodyPr wrap="none" rtlCol="0">
            <a:spAutoFit/>
          </a:bodyPr>
          <a:lstStyle/>
          <a:p>
            <a:r>
              <a:rPr lang="en-US" altLang="zh-CN" dirty="0"/>
              <a:t>3</a:t>
            </a:r>
            <a:endParaRPr lang="zh-CN" altLang="en-US" dirty="0"/>
          </a:p>
        </p:txBody>
      </p:sp>
      <p:sp>
        <p:nvSpPr>
          <p:cNvPr id="9" name="文本框 8">
            <a:extLst>
              <a:ext uri="{FF2B5EF4-FFF2-40B4-BE49-F238E27FC236}">
                <a16:creationId xmlns:a16="http://schemas.microsoft.com/office/drawing/2014/main" id="{AA5CF69F-9F29-4C60-A4BC-A1388500A144}"/>
              </a:ext>
            </a:extLst>
          </p:cNvPr>
          <p:cNvSpPr txBox="1"/>
          <p:nvPr/>
        </p:nvSpPr>
        <p:spPr>
          <a:xfrm>
            <a:off x="2351584" y="6039283"/>
            <a:ext cx="7344816" cy="369332"/>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dirty="0"/>
              <a:t>单个</a:t>
            </a:r>
            <a:r>
              <a:rPr lang="en-US" altLang="zh-CN" dirty="0"/>
              <a:t>filter: 3*3</a:t>
            </a:r>
          </a:p>
        </p:txBody>
      </p:sp>
      <p:graphicFrame>
        <p:nvGraphicFramePr>
          <p:cNvPr id="3" name="表格 2">
            <a:extLst>
              <a:ext uri="{FF2B5EF4-FFF2-40B4-BE49-F238E27FC236}">
                <a16:creationId xmlns:a16="http://schemas.microsoft.com/office/drawing/2014/main" id="{A6C14E26-EA92-43C4-93EF-5218ABE226ED}"/>
              </a:ext>
            </a:extLst>
          </p:cNvPr>
          <p:cNvGraphicFramePr>
            <a:graphicFrameLocks noGrp="1"/>
          </p:cNvGraphicFramePr>
          <p:nvPr/>
        </p:nvGraphicFramePr>
        <p:xfrm>
          <a:off x="8620514" y="5377450"/>
          <a:ext cx="85403" cy="89063"/>
        </p:xfrm>
        <a:graphic>
          <a:graphicData uri="http://schemas.openxmlformats.org/drawingml/2006/table">
            <a:tbl>
              <a:tblPr>
                <a:tableStyleId>{B301B821-A1FF-4177-AEE7-76D212191A09}</a:tableStyleId>
              </a:tblPr>
              <a:tblGrid>
                <a:gridCol w="85403">
                  <a:extLst>
                    <a:ext uri="{9D8B030D-6E8A-4147-A177-3AD203B41FA5}">
                      <a16:colId xmlns:a16="http://schemas.microsoft.com/office/drawing/2014/main" val="4250806003"/>
                    </a:ext>
                  </a:extLst>
                </a:gridCol>
              </a:tblGrid>
              <a:tr h="89063">
                <a:tc>
                  <a:txBody>
                    <a:bodyPr/>
                    <a:lstStyle/>
                    <a:p>
                      <a:endParaRPr lang="zh-CN" altLang="en-US" sz="400" dirty="0"/>
                    </a:p>
                  </a:txBody>
                  <a:tcPr marL="0" marR="0" marT="0" marB="0"/>
                </a:tc>
                <a:extLst>
                  <a:ext uri="{0D108BD9-81ED-4DB2-BD59-A6C34878D82A}">
                    <a16:rowId xmlns:a16="http://schemas.microsoft.com/office/drawing/2014/main" val="4258946324"/>
                  </a:ext>
                </a:extLst>
              </a:tr>
            </a:tbl>
          </a:graphicData>
        </a:graphic>
      </p:graphicFrame>
      <p:cxnSp>
        <p:nvCxnSpPr>
          <p:cNvPr id="7" name="直接箭头连接符 6">
            <a:extLst>
              <a:ext uri="{FF2B5EF4-FFF2-40B4-BE49-F238E27FC236}">
                <a16:creationId xmlns:a16="http://schemas.microsoft.com/office/drawing/2014/main" id="{098C86FF-CC49-4F1C-B682-28728F2C1C40}"/>
              </a:ext>
            </a:extLst>
          </p:cNvPr>
          <p:cNvCxnSpPr>
            <a:cxnSpLocks/>
            <a:endCxn id="3" idx="1"/>
          </p:cNvCxnSpPr>
          <p:nvPr/>
        </p:nvCxnSpPr>
        <p:spPr>
          <a:xfrm>
            <a:off x="3719737" y="5301208"/>
            <a:ext cx="4900777" cy="12077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5">
            <a:extLst>
              <a:ext uri="{FF2B5EF4-FFF2-40B4-BE49-F238E27FC236}">
                <a16:creationId xmlns:a16="http://schemas.microsoft.com/office/drawing/2014/main" id="{9171DFF8-11CC-4D3F-BB94-1F3A8FCCF615}"/>
              </a:ext>
            </a:extLst>
          </p:cNvPr>
          <p:cNvSpPr txBox="1"/>
          <p:nvPr/>
        </p:nvSpPr>
        <p:spPr>
          <a:xfrm>
            <a:off x="2846213" y="3501008"/>
            <a:ext cx="428322" cy="369332"/>
          </a:xfrm>
          <a:prstGeom prst="rect">
            <a:avLst/>
          </a:prstGeom>
          <a:noFill/>
        </p:spPr>
        <p:txBody>
          <a:bodyPr wrap="none" rtlCol="0">
            <a:spAutoFit/>
          </a:bodyPr>
          <a:lstStyle/>
          <a:p>
            <a:r>
              <a:rPr lang="en-US" altLang="zh-CN" dirty="0"/>
              <a:t>40</a:t>
            </a:r>
            <a:endParaRPr lang="zh-CN" altLang="en-US" dirty="0"/>
          </a:p>
        </p:txBody>
      </p:sp>
      <p:sp>
        <p:nvSpPr>
          <p:cNvPr id="28" name="TextBox 6">
            <a:extLst>
              <a:ext uri="{FF2B5EF4-FFF2-40B4-BE49-F238E27FC236}">
                <a16:creationId xmlns:a16="http://schemas.microsoft.com/office/drawing/2014/main" id="{636C2FD2-4C3F-4739-BC60-FF8ABA17D67F}"/>
              </a:ext>
            </a:extLst>
          </p:cNvPr>
          <p:cNvSpPr txBox="1"/>
          <p:nvPr/>
        </p:nvSpPr>
        <p:spPr>
          <a:xfrm>
            <a:off x="2477901" y="3212976"/>
            <a:ext cx="396044" cy="923330"/>
          </a:xfrm>
          <a:prstGeom prst="rect">
            <a:avLst/>
          </a:prstGeom>
          <a:noFill/>
        </p:spPr>
        <p:txBody>
          <a:bodyPr wrap="square" rtlCol="0">
            <a:spAutoFit/>
          </a:bodyPr>
          <a:lstStyle/>
          <a:p>
            <a:r>
              <a:rPr lang="zh-CN" altLang="en-US" dirty="0"/>
              <a:t>频</a:t>
            </a:r>
            <a:endParaRPr lang="en-US" altLang="zh-CN" dirty="0"/>
          </a:p>
          <a:p>
            <a:r>
              <a:rPr lang="zh-CN" altLang="en-US" dirty="0"/>
              <a:t>率</a:t>
            </a:r>
            <a:endParaRPr lang="en-US" altLang="zh-CN" dirty="0"/>
          </a:p>
          <a:p>
            <a:r>
              <a:rPr lang="zh-CN" altLang="en-US" dirty="0"/>
              <a:t>轴</a:t>
            </a:r>
          </a:p>
        </p:txBody>
      </p:sp>
    </p:spTree>
    <p:extLst>
      <p:ext uri="{BB962C8B-B14F-4D97-AF65-F5344CB8AC3E}">
        <p14:creationId xmlns:p14="http://schemas.microsoft.com/office/powerpoint/2010/main" val="230685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3B17CCB-B052-4301-8F2F-516C657F7A7C}"/>
              </a:ext>
            </a:extLst>
          </p:cNvPr>
          <p:cNvSpPr>
            <a:spLocks noGrp="1"/>
          </p:cNvSpPr>
          <p:nvPr>
            <p:ph type="title"/>
          </p:nvPr>
        </p:nvSpPr>
        <p:spPr/>
        <p:txBody>
          <a:bodyPr/>
          <a:lstStyle/>
          <a:p>
            <a:r>
              <a:rPr lang="en-US" altLang="zh-CN" dirty="0"/>
              <a:t>1</a:t>
            </a:r>
            <a:r>
              <a:rPr lang="zh-CN" altLang="en-US" dirty="0"/>
              <a:t>个</a:t>
            </a:r>
            <a:r>
              <a:rPr lang="en-US" altLang="zh-CN" dirty="0"/>
              <a:t>filter</a:t>
            </a:r>
            <a:r>
              <a:rPr lang="zh-CN" altLang="en-US" dirty="0"/>
              <a:t>输出</a:t>
            </a:r>
          </a:p>
        </p:txBody>
      </p:sp>
      <p:graphicFrame>
        <p:nvGraphicFramePr>
          <p:cNvPr id="4" name="表格 3">
            <a:extLst>
              <a:ext uri="{FF2B5EF4-FFF2-40B4-BE49-F238E27FC236}">
                <a16:creationId xmlns:a16="http://schemas.microsoft.com/office/drawing/2014/main" id="{322270BF-ECC7-4B23-A569-070BF87FAB41}"/>
              </a:ext>
            </a:extLst>
          </p:cNvPr>
          <p:cNvGraphicFramePr>
            <a:graphicFrameLocks noGrp="1"/>
          </p:cNvGraphicFramePr>
          <p:nvPr/>
        </p:nvGraphicFramePr>
        <p:xfrm>
          <a:off x="2470722" y="3792645"/>
          <a:ext cx="1103784" cy="1112520"/>
        </p:xfrm>
        <a:graphic>
          <a:graphicData uri="http://schemas.openxmlformats.org/drawingml/2006/table">
            <a:tbl>
              <a:tblPr>
                <a:tableStyleId>{5C22544A-7EE6-4342-B048-85BDC9FD1C3A}</a:tableStyleId>
              </a:tblPr>
              <a:tblGrid>
                <a:gridCol w="367928">
                  <a:extLst>
                    <a:ext uri="{9D8B030D-6E8A-4147-A177-3AD203B41FA5}">
                      <a16:colId xmlns:a16="http://schemas.microsoft.com/office/drawing/2014/main" val="1999351688"/>
                    </a:ext>
                  </a:extLst>
                </a:gridCol>
                <a:gridCol w="367928">
                  <a:extLst>
                    <a:ext uri="{9D8B030D-6E8A-4147-A177-3AD203B41FA5}">
                      <a16:colId xmlns:a16="http://schemas.microsoft.com/office/drawing/2014/main" val="525472121"/>
                    </a:ext>
                  </a:extLst>
                </a:gridCol>
                <a:gridCol w="367928">
                  <a:extLst>
                    <a:ext uri="{9D8B030D-6E8A-4147-A177-3AD203B41FA5}">
                      <a16:colId xmlns:a16="http://schemas.microsoft.com/office/drawing/2014/main" val="1693126103"/>
                    </a:ext>
                  </a:extLst>
                </a:gridCol>
              </a:tblGrid>
              <a:tr h="370840">
                <a:tc>
                  <a:txBody>
                    <a:bodyPr/>
                    <a:lstStyle/>
                    <a:p>
                      <a:pPr algn="ctr"/>
                      <a:r>
                        <a:rPr lang="en-US" altLang="zh-CN" sz="1400" dirty="0">
                          <a:latin typeface="Times New Roman" panose="02020603050405020304" pitchFamily="18" charset="0"/>
                          <a:cs typeface="Times New Roman" panose="02020603050405020304" pitchFamily="18" charset="0"/>
                        </a:rPr>
                        <a:t>3</a:t>
                      </a:r>
                      <a:endParaRPr lang="zh-CN" altLang="en-US" sz="1400" dirty="0">
                        <a:latin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altLang="zh-CN" sz="1400" dirty="0">
                          <a:latin typeface="Times New Roman" panose="02020603050405020304" pitchFamily="18" charset="0"/>
                          <a:cs typeface="Times New Roman" panose="02020603050405020304" pitchFamily="18" charset="0"/>
                        </a:rPr>
                        <a:t>5</a:t>
                      </a:r>
                      <a:endParaRPr lang="zh-CN" altLang="en-US" sz="1400" dirty="0">
                        <a:latin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altLang="zh-CN" sz="1400" dirty="0">
                          <a:latin typeface="Times New Roman" panose="02020603050405020304" pitchFamily="18" charset="0"/>
                          <a:cs typeface="Times New Roman" panose="02020603050405020304" pitchFamily="18" charset="0"/>
                        </a:rPr>
                        <a:t>8</a:t>
                      </a:r>
                      <a:endParaRPr lang="zh-CN" altLang="en-US" sz="1400" dirty="0">
                        <a:latin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050805879"/>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altLang="zh-CN" sz="1400" dirty="0">
                          <a:latin typeface="Times New Roman" panose="02020603050405020304" pitchFamily="18" charset="0"/>
                          <a:cs typeface="Times New Roman" panose="02020603050405020304" pitchFamily="18" charset="0"/>
                        </a:rPr>
                        <a:t>7</a:t>
                      </a:r>
                      <a:endParaRPr lang="zh-CN" altLang="en-US" sz="1400" dirty="0">
                        <a:latin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532525339"/>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9</a:t>
                      </a:r>
                      <a:endParaRPr lang="zh-CN" altLang="en-US" sz="1400" dirty="0">
                        <a:latin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altLang="zh-CN" sz="1400" dirty="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476241042"/>
                  </a:ext>
                </a:extLst>
              </a:tr>
            </a:tbl>
          </a:graphicData>
        </a:graphic>
      </p:graphicFrame>
      <p:graphicFrame>
        <p:nvGraphicFramePr>
          <p:cNvPr id="5" name="表格 4">
            <a:extLst>
              <a:ext uri="{FF2B5EF4-FFF2-40B4-BE49-F238E27FC236}">
                <a16:creationId xmlns:a16="http://schemas.microsoft.com/office/drawing/2014/main" id="{23112C83-60C6-4DD3-BA6E-744AC8D3EE12}"/>
              </a:ext>
            </a:extLst>
          </p:cNvPr>
          <p:cNvGraphicFramePr>
            <a:graphicFrameLocks noGrp="1"/>
          </p:cNvGraphicFramePr>
          <p:nvPr/>
        </p:nvGraphicFramePr>
        <p:xfrm>
          <a:off x="4774978" y="2970350"/>
          <a:ext cx="1103784" cy="1112520"/>
        </p:xfrm>
        <a:graphic>
          <a:graphicData uri="http://schemas.openxmlformats.org/drawingml/2006/table">
            <a:tbl>
              <a:tblPr>
                <a:tableStyleId>{5C22544A-7EE6-4342-B048-85BDC9FD1C3A}</a:tableStyleId>
              </a:tblPr>
              <a:tblGrid>
                <a:gridCol w="367928">
                  <a:extLst>
                    <a:ext uri="{9D8B030D-6E8A-4147-A177-3AD203B41FA5}">
                      <a16:colId xmlns:a16="http://schemas.microsoft.com/office/drawing/2014/main" val="1999351688"/>
                    </a:ext>
                  </a:extLst>
                </a:gridCol>
                <a:gridCol w="367928">
                  <a:extLst>
                    <a:ext uri="{9D8B030D-6E8A-4147-A177-3AD203B41FA5}">
                      <a16:colId xmlns:a16="http://schemas.microsoft.com/office/drawing/2014/main" val="525472121"/>
                    </a:ext>
                  </a:extLst>
                </a:gridCol>
                <a:gridCol w="367928">
                  <a:extLst>
                    <a:ext uri="{9D8B030D-6E8A-4147-A177-3AD203B41FA5}">
                      <a16:colId xmlns:a16="http://schemas.microsoft.com/office/drawing/2014/main" val="1693126103"/>
                    </a:ext>
                  </a:extLst>
                </a:gridCol>
              </a:tblGrid>
              <a:tr h="370840">
                <a:tc>
                  <a:txBody>
                    <a:bodyPr/>
                    <a:lstStyle/>
                    <a:p>
                      <a:pPr algn="ctr"/>
                      <a:r>
                        <a:rPr lang="en-US" altLang="zh-CN" sz="1400" dirty="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marL="0" marR="0" marT="0" marB="0" anchor="ctr">
                    <a:solidFill>
                      <a:schemeClr val="accent2"/>
                    </a:solidFill>
                  </a:tcPr>
                </a:tc>
                <a:tc>
                  <a:txBody>
                    <a:bodyPr/>
                    <a:lstStyle/>
                    <a:p>
                      <a:pPr algn="ctr"/>
                      <a:r>
                        <a:rPr lang="en-US" altLang="zh-CN" sz="1400" dirty="0">
                          <a:latin typeface="Times New Roman" panose="02020603050405020304" pitchFamily="18" charset="0"/>
                          <a:cs typeface="Times New Roman" panose="02020603050405020304" pitchFamily="18" charset="0"/>
                        </a:rPr>
                        <a:t>0</a:t>
                      </a:r>
                      <a:endParaRPr lang="zh-CN" altLang="en-US" sz="1400" dirty="0">
                        <a:latin typeface="Times New Roman" panose="02020603050405020304" pitchFamily="18" charset="0"/>
                        <a:cs typeface="Times New Roman" panose="02020603050405020304" pitchFamily="18" charset="0"/>
                      </a:endParaRPr>
                    </a:p>
                  </a:txBody>
                  <a:tcPr marL="0" marR="0" marT="0" marB="0" anchor="ctr">
                    <a:solidFill>
                      <a:schemeClr val="accent2"/>
                    </a:solidFill>
                  </a:tcPr>
                </a:tc>
                <a:tc>
                  <a:txBody>
                    <a:bodyPr/>
                    <a:lstStyle/>
                    <a:p>
                      <a:pPr algn="ctr"/>
                      <a:r>
                        <a:rPr lang="en-US" altLang="zh-CN" sz="1400" dirty="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marL="0" marR="0" marT="0" marB="0" anchor="ctr">
                    <a:solidFill>
                      <a:schemeClr val="accent2"/>
                    </a:solidFill>
                  </a:tcPr>
                </a:tc>
                <a:extLst>
                  <a:ext uri="{0D108BD9-81ED-4DB2-BD59-A6C34878D82A}">
                    <a16:rowId xmlns:a16="http://schemas.microsoft.com/office/drawing/2014/main" val="4050805879"/>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0</a:t>
                      </a:r>
                      <a:endParaRPr lang="zh-CN" altLang="en-US" sz="1400" dirty="0">
                        <a:latin typeface="Times New Roman" panose="02020603050405020304" pitchFamily="18" charset="0"/>
                        <a:cs typeface="Times New Roman" panose="02020603050405020304" pitchFamily="18" charset="0"/>
                      </a:endParaRPr>
                    </a:p>
                  </a:txBody>
                  <a:tcPr marL="0" marR="0" marT="0" marB="0" anchor="ctr">
                    <a:solidFill>
                      <a:schemeClr val="accent2"/>
                    </a:solidFill>
                  </a:tcPr>
                </a:tc>
                <a:tc>
                  <a:txBody>
                    <a:bodyPr/>
                    <a:lstStyle/>
                    <a:p>
                      <a:pPr algn="ctr"/>
                      <a:r>
                        <a:rPr lang="en-US" altLang="zh-CN" sz="1400" dirty="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marL="0" marR="0" marT="0" marB="0" anchor="ctr">
                    <a:solidFill>
                      <a:schemeClr val="accent2"/>
                    </a:solidFill>
                  </a:tcPr>
                </a:tc>
                <a:tc>
                  <a:txBody>
                    <a:bodyPr/>
                    <a:lstStyle/>
                    <a:p>
                      <a:pPr algn="ctr"/>
                      <a:r>
                        <a:rPr lang="en-US" altLang="zh-CN" sz="1400" dirty="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marL="0" marR="0" marT="0" marB="0" anchor="ctr">
                    <a:solidFill>
                      <a:schemeClr val="accent2"/>
                    </a:solidFill>
                  </a:tcPr>
                </a:tc>
                <a:extLst>
                  <a:ext uri="{0D108BD9-81ED-4DB2-BD59-A6C34878D82A}">
                    <a16:rowId xmlns:a16="http://schemas.microsoft.com/office/drawing/2014/main" val="1532525339"/>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marL="0" marR="0" marT="0" marB="0" anchor="ctr">
                    <a:solidFill>
                      <a:schemeClr val="accent2"/>
                    </a:solidFill>
                  </a:tcPr>
                </a:tc>
                <a:tc>
                  <a:txBody>
                    <a:bodyPr/>
                    <a:lstStyle/>
                    <a:p>
                      <a:pPr algn="ctr"/>
                      <a:r>
                        <a:rPr lang="en-US" altLang="zh-CN" sz="1400" dirty="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marL="0" marR="0" marT="0" marB="0" anchor="ctr">
                    <a:solidFill>
                      <a:schemeClr val="accent2"/>
                    </a:solidFill>
                  </a:tcPr>
                </a:tc>
                <a:tc>
                  <a:txBody>
                    <a:bodyPr/>
                    <a:lstStyle/>
                    <a:p>
                      <a:pPr algn="ctr"/>
                      <a:r>
                        <a:rPr lang="en-US" altLang="zh-CN" sz="1400" dirty="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marL="0" marR="0" marT="0" marB="0" anchor="ctr">
                    <a:solidFill>
                      <a:schemeClr val="accent2"/>
                    </a:solidFill>
                  </a:tcPr>
                </a:tc>
                <a:extLst>
                  <a:ext uri="{0D108BD9-81ED-4DB2-BD59-A6C34878D82A}">
                    <a16:rowId xmlns:a16="http://schemas.microsoft.com/office/drawing/2014/main" val="2476241042"/>
                  </a:ext>
                </a:extLst>
              </a:tr>
            </a:tbl>
          </a:graphicData>
        </a:graphic>
      </p:graphicFrame>
      <p:graphicFrame>
        <p:nvGraphicFramePr>
          <p:cNvPr id="6" name="表格 5">
            <a:extLst>
              <a:ext uri="{FF2B5EF4-FFF2-40B4-BE49-F238E27FC236}">
                <a16:creationId xmlns:a16="http://schemas.microsoft.com/office/drawing/2014/main" id="{17271E3F-2CE5-4B7B-83F7-67F04B53168C}"/>
              </a:ext>
            </a:extLst>
          </p:cNvPr>
          <p:cNvGraphicFramePr>
            <a:graphicFrameLocks noGrp="1"/>
          </p:cNvGraphicFramePr>
          <p:nvPr/>
        </p:nvGraphicFramePr>
        <p:xfrm>
          <a:off x="8447386" y="4473119"/>
          <a:ext cx="211792" cy="216023"/>
        </p:xfrm>
        <a:graphic>
          <a:graphicData uri="http://schemas.openxmlformats.org/drawingml/2006/table">
            <a:tbl>
              <a:tblPr>
                <a:tableStyleId>{B301B821-A1FF-4177-AEE7-76D212191A09}</a:tableStyleId>
              </a:tblPr>
              <a:tblGrid>
                <a:gridCol w="211792">
                  <a:extLst>
                    <a:ext uri="{9D8B030D-6E8A-4147-A177-3AD203B41FA5}">
                      <a16:colId xmlns:a16="http://schemas.microsoft.com/office/drawing/2014/main" val="4250806003"/>
                    </a:ext>
                  </a:extLst>
                </a:gridCol>
              </a:tblGrid>
              <a:tr h="216023">
                <a:tc>
                  <a:txBody>
                    <a:bodyPr/>
                    <a:lstStyle/>
                    <a:p>
                      <a:pPr algn="ctr"/>
                      <a:r>
                        <a:rPr lang="en-US" altLang="zh-CN" sz="1200" dirty="0"/>
                        <a:t>24</a:t>
                      </a:r>
                      <a:endParaRPr lang="zh-CN" altLang="en-US" sz="1200" dirty="0"/>
                    </a:p>
                  </a:txBody>
                  <a:tcPr marL="0" marR="0" marT="0" marB="0" anchor="ctr"/>
                </a:tc>
                <a:extLst>
                  <a:ext uri="{0D108BD9-81ED-4DB2-BD59-A6C34878D82A}">
                    <a16:rowId xmlns:a16="http://schemas.microsoft.com/office/drawing/2014/main" val="4258946324"/>
                  </a:ext>
                </a:extLst>
              </a:tr>
            </a:tbl>
          </a:graphicData>
        </a:graphic>
      </p:graphicFrame>
      <p:sp>
        <p:nvSpPr>
          <p:cNvPr id="7" name="文本框 6">
            <a:extLst>
              <a:ext uri="{FF2B5EF4-FFF2-40B4-BE49-F238E27FC236}">
                <a16:creationId xmlns:a16="http://schemas.microsoft.com/office/drawing/2014/main" id="{5A5B298E-CD69-4F16-A230-797B1AF86410}"/>
              </a:ext>
            </a:extLst>
          </p:cNvPr>
          <p:cNvSpPr txBox="1"/>
          <p:nvPr/>
        </p:nvSpPr>
        <p:spPr>
          <a:xfrm>
            <a:off x="2464580" y="2008912"/>
            <a:ext cx="1107996" cy="369332"/>
          </a:xfrm>
          <a:prstGeom prst="rect">
            <a:avLst/>
          </a:prstGeom>
          <a:noFill/>
        </p:spPr>
        <p:txBody>
          <a:bodyPr wrap="none" rtlCol="0">
            <a:spAutoFit/>
          </a:bodyPr>
          <a:lstStyle/>
          <a:p>
            <a:r>
              <a:rPr lang="zh-CN" altLang="en-US" dirty="0">
                <a:latin typeface="华文楷体" panose="02010600040101010101" pitchFamily="2" charset="-122"/>
                <a:ea typeface="华文楷体" panose="02010600040101010101" pitchFamily="2" charset="-122"/>
              </a:rPr>
              <a:t>输入特征</a:t>
            </a:r>
          </a:p>
        </p:txBody>
      </p:sp>
      <p:sp>
        <p:nvSpPr>
          <p:cNvPr id="8" name="文本框 7">
            <a:extLst>
              <a:ext uri="{FF2B5EF4-FFF2-40B4-BE49-F238E27FC236}">
                <a16:creationId xmlns:a16="http://schemas.microsoft.com/office/drawing/2014/main" id="{9C7361F8-B884-492D-9D3D-B50722F83564}"/>
              </a:ext>
            </a:extLst>
          </p:cNvPr>
          <p:cNvSpPr txBox="1"/>
          <p:nvPr/>
        </p:nvSpPr>
        <p:spPr>
          <a:xfrm>
            <a:off x="5009038" y="2582295"/>
            <a:ext cx="620683" cy="369332"/>
          </a:xfrm>
          <a:prstGeom prst="rect">
            <a:avLst/>
          </a:prstGeom>
          <a:noFill/>
        </p:spPr>
        <p:txBody>
          <a:bodyPr wrap="none" rtlCol="0">
            <a:spAutoFit/>
          </a:bodyPr>
          <a:lstStyle/>
          <a:p>
            <a:r>
              <a:rPr lang="en-US" altLang="zh-CN" dirty="0"/>
              <a:t>filter</a:t>
            </a:r>
            <a:endParaRPr lang="zh-CN" altLang="en-US" dirty="0"/>
          </a:p>
        </p:txBody>
      </p:sp>
      <p:cxnSp>
        <p:nvCxnSpPr>
          <p:cNvPr id="9" name="直接连接符 8">
            <a:extLst>
              <a:ext uri="{FF2B5EF4-FFF2-40B4-BE49-F238E27FC236}">
                <a16:creationId xmlns:a16="http://schemas.microsoft.com/office/drawing/2014/main" id="{95D3A975-CC87-4898-A6A9-A83C4160D8EE}"/>
              </a:ext>
            </a:extLst>
          </p:cNvPr>
          <p:cNvCxnSpPr>
            <a:cxnSpLocks/>
          </p:cNvCxnSpPr>
          <p:nvPr/>
        </p:nvCxnSpPr>
        <p:spPr>
          <a:xfrm flipV="1">
            <a:off x="2686746" y="3197325"/>
            <a:ext cx="2253982" cy="739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B8705DA-FB9E-4ECB-8D2A-E8DFF9C8488A}"/>
              </a:ext>
            </a:extLst>
          </p:cNvPr>
          <p:cNvCxnSpPr>
            <a:cxnSpLocks/>
          </p:cNvCxnSpPr>
          <p:nvPr/>
        </p:nvCxnSpPr>
        <p:spPr>
          <a:xfrm flipV="1">
            <a:off x="3046786" y="3195798"/>
            <a:ext cx="2253982" cy="740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A7AC7B3-8D39-4EE7-B8F9-F8E12AF55CCB}"/>
              </a:ext>
            </a:extLst>
          </p:cNvPr>
          <p:cNvCxnSpPr>
            <a:cxnSpLocks/>
          </p:cNvCxnSpPr>
          <p:nvPr/>
        </p:nvCxnSpPr>
        <p:spPr>
          <a:xfrm flipV="1">
            <a:off x="3406826" y="3195797"/>
            <a:ext cx="2260144" cy="740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C378CA0-0411-4078-8EDB-21A33CA0F729}"/>
              </a:ext>
            </a:extLst>
          </p:cNvPr>
          <p:cNvCxnSpPr>
            <a:cxnSpLocks/>
          </p:cNvCxnSpPr>
          <p:nvPr/>
        </p:nvCxnSpPr>
        <p:spPr>
          <a:xfrm flipV="1">
            <a:off x="2686746" y="3567259"/>
            <a:ext cx="2253982" cy="729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181C4A2-DD83-48D4-8E12-F21F1BD98D6D}"/>
              </a:ext>
            </a:extLst>
          </p:cNvPr>
          <p:cNvCxnSpPr>
            <a:cxnSpLocks/>
          </p:cNvCxnSpPr>
          <p:nvPr/>
        </p:nvCxnSpPr>
        <p:spPr>
          <a:xfrm flipV="1">
            <a:off x="3046786" y="3556285"/>
            <a:ext cx="2253982" cy="740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FCABE1D-F074-4492-B4B1-1526C284A6AC}"/>
              </a:ext>
            </a:extLst>
          </p:cNvPr>
          <p:cNvCxnSpPr>
            <a:cxnSpLocks/>
          </p:cNvCxnSpPr>
          <p:nvPr/>
        </p:nvCxnSpPr>
        <p:spPr>
          <a:xfrm flipV="1">
            <a:off x="3406826" y="3556285"/>
            <a:ext cx="2260144" cy="740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195FA4D-4A56-4C68-ADE8-48153E28110F}"/>
              </a:ext>
            </a:extLst>
          </p:cNvPr>
          <p:cNvCxnSpPr>
            <a:cxnSpLocks/>
          </p:cNvCxnSpPr>
          <p:nvPr/>
        </p:nvCxnSpPr>
        <p:spPr>
          <a:xfrm flipV="1">
            <a:off x="2686746" y="3966359"/>
            <a:ext cx="2253982" cy="762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A53E94A-6A2E-4574-B3B5-224B86110963}"/>
              </a:ext>
            </a:extLst>
          </p:cNvPr>
          <p:cNvCxnSpPr>
            <a:cxnSpLocks/>
          </p:cNvCxnSpPr>
          <p:nvPr/>
        </p:nvCxnSpPr>
        <p:spPr>
          <a:xfrm flipV="1">
            <a:off x="3046786" y="3936662"/>
            <a:ext cx="2253982" cy="7920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1BD3F35-38FE-478D-B78E-647B2A5766BD}"/>
              </a:ext>
            </a:extLst>
          </p:cNvPr>
          <p:cNvCxnSpPr>
            <a:cxnSpLocks/>
          </p:cNvCxnSpPr>
          <p:nvPr/>
        </p:nvCxnSpPr>
        <p:spPr>
          <a:xfrm flipV="1">
            <a:off x="3406826" y="3947636"/>
            <a:ext cx="2253982" cy="781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5D923C5-CDC0-46F0-80B8-1B115CB00E3B}"/>
              </a:ext>
            </a:extLst>
          </p:cNvPr>
          <p:cNvCxnSpPr>
            <a:cxnSpLocks/>
            <a:endCxn id="6" idx="1"/>
          </p:cNvCxnSpPr>
          <p:nvPr/>
        </p:nvCxnSpPr>
        <p:spPr>
          <a:xfrm>
            <a:off x="5878762" y="3195797"/>
            <a:ext cx="2568624" cy="1385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13C156F-98CC-423A-99DE-4032BC2480F1}"/>
              </a:ext>
            </a:extLst>
          </p:cNvPr>
          <p:cNvCxnSpPr>
            <a:cxnSpLocks/>
            <a:stCxn id="5" idx="3"/>
            <a:endCxn id="6" idx="1"/>
          </p:cNvCxnSpPr>
          <p:nvPr/>
        </p:nvCxnSpPr>
        <p:spPr>
          <a:xfrm>
            <a:off x="5878762" y="3526611"/>
            <a:ext cx="2568624" cy="1054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A118FF6-4BFD-423E-932F-749A2C5FC49A}"/>
              </a:ext>
            </a:extLst>
          </p:cNvPr>
          <p:cNvCxnSpPr>
            <a:cxnSpLocks/>
            <a:endCxn id="6" idx="1"/>
          </p:cNvCxnSpPr>
          <p:nvPr/>
        </p:nvCxnSpPr>
        <p:spPr>
          <a:xfrm>
            <a:off x="5878762" y="3898135"/>
            <a:ext cx="2568624" cy="68299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1" name="表格 20">
            <a:extLst>
              <a:ext uri="{FF2B5EF4-FFF2-40B4-BE49-F238E27FC236}">
                <a16:creationId xmlns:a16="http://schemas.microsoft.com/office/drawing/2014/main" id="{B2587CFC-8D9A-445C-91DE-7D2E4960762E}"/>
              </a:ext>
            </a:extLst>
          </p:cNvPr>
          <p:cNvGraphicFramePr>
            <a:graphicFrameLocks noGrp="1"/>
          </p:cNvGraphicFramePr>
          <p:nvPr/>
        </p:nvGraphicFramePr>
        <p:xfrm>
          <a:off x="2468792" y="2425041"/>
          <a:ext cx="1103784" cy="1112520"/>
        </p:xfrm>
        <a:graphic>
          <a:graphicData uri="http://schemas.openxmlformats.org/drawingml/2006/table">
            <a:tbl>
              <a:tblPr>
                <a:tableStyleId>{5C22544A-7EE6-4342-B048-85BDC9FD1C3A}</a:tableStyleId>
              </a:tblPr>
              <a:tblGrid>
                <a:gridCol w="367928">
                  <a:extLst>
                    <a:ext uri="{9D8B030D-6E8A-4147-A177-3AD203B41FA5}">
                      <a16:colId xmlns:a16="http://schemas.microsoft.com/office/drawing/2014/main" val="1999351688"/>
                    </a:ext>
                  </a:extLst>
                </a:gridCol>
                <a:gridCol w="367928">
                  <a:extLst>
                    <a:ext uri="{9D8B030D-6E8A-4147-A177-3AD203B41FA5}">
                      <a16:colId xmlns:a16="http://schemas.microsoft.com/office/drawing/2014/main" val="525472121"/>
                    </a:ext>
                  </a:extLst>
                </a:gridCol>
                <a:gridCol w="367928">
                  <a:extLst>
                    <a:ext uri="{9D8B030D-6E8A-4147-A177-3AD203B41FA5}">
                      <a16:colId xmlns:a16="http://schemas.microsoft.com/office/drawing/2014/main" val="1693126103"/>
                    </a:ext>
                  </a:extLst>
                </a:gridCol>
              </a:tblGrid>
              <a:tr h="370840">
                <a:tc>
                  <a:txBody>
                    <a:bodyPr/>
                    <a:lstStyle/>
                    <a:p>
                      <a:pPr algn="ctr"/>
                      <a:r>
                        <a:rPr lang="en-US" altLang="zh-CN" sz="1400" dirty="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altLang="zh-CN" sz="1400" dirty="0">
                          <a:latin typeface="Times New Roman" panose="02020603050405020304" pitchFamily="18" charset="0"/>
                          <a:cs typeface="Times New Roman" panose="02020603050405020304" pitchFamily="18" charset="0"/>
                        </a:rPr>
                        <a:t>-3</a:t>
                      </a:r>
                      <a:endParaRPr lang="zh-CN" altLang="en-US" sz="1400" dirty="0">
                        <a:latin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050805879"/>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5</a:t>
                      </a:r>
                      <a:endParaRPr lang="zh-CN" altLang="en-US" sz="1400" dirty="0">
                        <a:latin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altLang="zh-CN" sz="1400" dirty="0">
                          <a:latin typeface="Times New Roman" panose="02020603050405020304" pitchFamily="18" charset="0"/>
                          <a:cs typeface="Times New Roman" panose="02020603050405020304" pitchFamily="18" charset="0"/>
                        </a:rPr>
                        <a:t>9</a:t>
                      </a:r>
                      <a:endParaRPr lang="zh-CN" altLang="en-US" sz="1400" dirty="0">
                        <a:latin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altLang="zh-CN" sz="1400" dirty="0">
                          <a:latin typeface="Times New Roman" panose="02020603050405020304" pitchFamily="18" charset="0"/>
                          <a:cs typeface="Times New Roman" panose="02020603050405020304" pitchFamily="18" charset="0"/>
                        </a:rPr>
                        <a:t>7</a:t>
                      </a:r>
                      <a:endParaRPr lang="zh-CN" altLang="en-US" sz="1400" dirty="0">
                        <a:latin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532525339"/>
                  </a:ext>
                </a:extLst>
              </a:tr>
              <a:tr h="370840">
                <a:tc>
                  <a:txBody>
                    <a:bodyPr/>
                    <a:lstStyle/>
                    <a:p>
                      <a:pPr algn="ctr"/>
                      <a:r>
                        <a:rPr lang="en-US" altLang="zh-CN" sz="1400" dirty="0">
                          <a:latin typeface="Times New Roman" panose="02020603050405020304" pitchFamily="18" charset="0"/>
                          <a:cs typeface="Times New Roman" panose="02020603050405020304" pitchFamily="18" charset="0"/>
                        </a:rPr>
                        <a:t>6</a:t>
                      </a:r>
                      <a:endParaRPr lang="zh-CN" altLang="en-US" sz="1400" dirty="0">
                        <a:latin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altLang="zh-CN" sz="1400" dirty="0">
                          <a:latin typeface="Times New Roman" panose="02020603050405020304" pitchFamily="18" charset="0"/>
                          <a:cs typeface="Times New Roman" panose="02020603050405020304" pitchFamily="18" charset="0"/>
                        </a:rPr>
                        <a:t>8</a:t>
                      </a:r>
                      <a:endParaRPr lang="zh-CN" altLang="en-US" sz="1400" dirty="0">
                        <a:latin typeface="Times New Roman" panose="02020603050405020304" pitchFamily="18" charset="0"/>
                        <a:cs typeface="Times New Roman" panose="02020603050405020304" pitchFamily="18" charset="0"/>
                      </a:endParaRPr>
                    </a:p>
                  </a:txBody>
                  <a:tcPr marL="0" marR="0" marT="0" marB="0" anchor="ctr"/>
                </a:tc>
                <a:tc>
                  <a:txBody>
                    <a:bodyPr/>
                    <a:lstStyle/>
                    <a:p>
                      <a:pPr algn="ctr"/>
                      <a:r>
                        <a:rPr lang="en-US" altLang="zh-CN" sz="1400" dirty="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476241042"/>
                  </a:ext>
                </a:extLst>
              </a:tr>
            </a:tbl>
          </a:graphicData>
        </a:graphic>
      </p:graphicFrame>
      <p:graphicFrame>
        <p:nvGraphicFramePr>
          <p:cNvPr id="37" name="表格 36">
            <a:extLst>
              <a:ext uri="{FF2B5EF4-FFF2-40B4-BE49-F238E27FC236}">
                <a16:creationId xmlns:a16="http://schemas.microsoft.com/office/drawing/2014/main" id="{3D97BCF6-F110-4350-BEBA-D58010BD4F4B}"/>
              </a:ext>
            </a:extLst>
          </p:cNvPr>
          <p:cNvGraphicFramePr>
            <a:graphicFrameLocks noGrp="1"/>
          </p:cNvGraphicFramePr>
          <p:nvPr/>
        </p:nvGraphicFramePr>
        <p:xfrm>
          <a:off x="8502686" y="2672918"/>
          <a:ext cx="211792" cy="216023"/>
        </p:xfrm>
        <a:graphic>
          <a:graphicData uri="http://schemas.openxmlformats.org/drawingml/2006/table">
            <a:tbl>
              <a:tblPr>
                <a:tableStyleId>{9DCAF9ED-07DC-4A11-8D7F-57B35C25682E}</a:tableStyleId>
              </a:tblPr>
              <a:tblGrid>
                <a:gridCol w="211792">
                  <a:extLst>
                    <a:ext uri="{9D8B030D-6E8A-4147-A177-3AD203B41FA5}">
                      <a16:colId xmlns:a16="http://schemas.microsoft.com/office/drawing/2014/main" val="4250806003"/>
                    </a:ext>
                  </a:extLst>
                </a:gridCol>
              </a:tblGrid>
              <a:tr h="216023">
                <a:tc>
                  <a:txBody>
                    <a:bodyPr/>
                    <a:lstStyle/>
                    <a:p>
                      <a:pPr algn="ctr"/>
                      <a:r>
                        <a:rPr lang="en-US" altLang="zh-CN" sz="1200" dirty="0"/>
                        <a:t>36</a:t>
                      </a:r>
                      <a:endParaRPr lang="zh-CN" altLang="en-US" sz="1200" dirty="0"/>
                    </a:p>
                  </a:txBody>
                  <a:tcPr marL="0" marR="0" marT="0" marB="0" anchor="ctr"/>
                </a:tc>
                <a:extLst>
                  <a:ext uri="{0D108BD9-81ED-4DB2-BD59-A6C34878D82A}">
                    <a16:rowId xmlns:a16="http://schemas.microsoft.com/office/drawing/2014/main" val="4258946324"/>
                  </a:ext>
                </a:extLst>
              </a:tr>
            </a:tbl>
          </a:graphicData>
        </a:graphic>
      </p:graphicFrame>
      <p:cxnSp>
        <p:nvCxnSpPr>
          <p:cNvPr id="41" name="直接连接符 40">
            <a:extLst>
              <a:ext uri="{FF2B5EF4-FFF2-40B4-BE49-F238E27FC236}">
                <a16:creationId xmlns:a16="http://schemas.microsoft.com/office/drawing/2014/main" id="{C68AB5DF-6378-4F72-ABB3-25170A09AFE6}"/>
              </a:ext>
            </a:extLst>
          </p:cNvPr>
          <p:cNvCxnSpPr/>
          <p:nvPr/>
        </p:nvCxnSpPr>
        <p:spPr>
          <a:xfrm>
            <a:off x="2686746" y="2582295"/>
            <a:ext cx="2253982" cy="522670"/>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直接连接符 42">
            <a:extLst>
              <a:ext uri="{FF2B5EF4-FFF2-40B4-BE49-F238E27FC236}">
                <a16:creationId xmlns:a16="http://schemas.microsoft.com/office/drawing/2014/main" id="{B6046FB2-ECC6-492F-84C0-38074966206B}"/>
              </a:ext>
            </a:extLst>
          </p:cNvPr>
          <p:cNvCxnSpPr/>
          <p:nvPr/>
        </p:nvCxnSpPr>
        <p:spPr>
          <a:xfrm>
            <a:off x="3046786" y="2577977"/>
            <a:ext cx="2253982" cy="536728"/>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直接连接符 44">
            <a:extLst>
              <a:ext uri="{FF2B5EF4-FFF2-40B4-BE49-F238E27FC236}">
                <a16:creationId xmlns:a16="http://schemas.microsoft.com/office/drawing/2014/main" id="{059E89F4-16A3-471B-93CD-308197575ED8}"/>
              </a:ext>
            </a:extLst>
          </p:cNvPr>
          <p:cNvCxnSpPr/>
          <p:nvPr/>
        </p:nvCxnSpPr>
        <p:spPr>
          <a:xfrm>
            <a:off x="3406826" y="2577977"/>
            <a:ext cx="2253982" cy="526988"/>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直接连接符 46">
            <a:extLst>
              <a:ext uri="{FF2B5EF4-FFF2-40B4-BE49-F238E27FC236}">
                <a16:creationId xmlns:a16="http://schemas.microsoft.com/office/drawing/2014/main" id="{C87CE1DE-B1E6-417A-A650-ED216303A4A0}"/>
              </a:ext>
            </a:extLst>
          </p:cNvPr>
          <p:cNvCxnSpPr/>
          <p:nvPr/>
        </p:nvCxnSpPr>
        <p:spPr>
          <a:xfrm>
            <a:off x="2686746" y="3032958"/>
            <a:ext cx="2253982" cy="493653"/>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直接连接符 48">
            <a:extLst>
              <a:ext uri="{FF2B5EF4-FFF2-40B4-BE49-F238E27FC236}">
                <a16:creationId xmlns:a16="http://schemas.microsoft.com/office/drawing/2014/main" id="{2EBFF84F-8BFF-486A-8B29-7A5331ABB8DF}"/>
              </a:ext>
            </a:extLst>
          </p:cNvPr>
          <p:cNvCxnSpPr/>
          <p:nvPr/>
        </p:nvCxnSpPr>
        <p:spPr>
          <a:xfrm>
            <a:off x="3046786" y="3014133"/>
            <a:ext cx="2253982" cy="530922"/>
          </a:xfrm>
          <a:prstGeom prst="line">
            <a:avLst/>
          </a:prstGeom>
        </p:spPr>
        <p:style>
          <a:lnRef idx="1">
            <a:schemeClr val="accent2"/>
          </a:lnRef>
          <a:fillRef idx="0">
            <a:schemeClr val="accent2"/>
          </a:fillRef>
          <a:effectRef idx="0">
            <a:schemeClr val="accent2"/>
          </a:effectRef>
          <a:fontRef idx="minor">
            <a:schemeClr val="tx1"/>
          </a:fontRef>
        </p:style>
      </p:cxnSp>
      <p:cxnSp>
        <p:nvCxnSpPr>
          <p:cNvPr id="51" name="直接连接符 50">
            <a:extLst>
              <a:ext uri="{FF2B5EF4-FFF2-40B4-BE49-F238E27FC236}">
                <a16:creationId xmlns:a16="http://schemas.microsoft.com/office/drawing/2014/main" id="{01C74D1E-E59A-412F-8483-06D7521FBBF9}"/>
              </a:ext>
            </a:extLst>
          </p:cNvPr>
          <p:cNvCxnSpPr/>
          <p:nvPr/>
        </p:nvCxnSpPr>
        <p:spPr>
          <a:xfrm>
            <a:off x="3406826" y="3014133"/>
            <a:ext cx="2253982" cy="523428"/>
          </a:xfrm>
          <a:prstGeom prst="line">
            <a:avLst/>
          </a:prstGeom>
        </p:spPr>
        <p:style>
          <a:lnRef idx="1">
            <a:schemeClr val="accent2"/>
          </a:lnRef>
          <a:fillRef idx="0">
            <a:schemeClr val="accent2"/>
          </a:fillRef>
          <a:effectRef idx="0">
            <a:schemeClr val="accent2"/>
          </a:effectRef>
          <a:fontRef idx="minor">
            <a:schemeClr val="tx1"/>
          </a:fontRef>
        </p:style>
      </p:cxnSp>
      <p:cxnSp>
        <p:nvCxnSpPr>
          <p:cNvPr id="53" name="直接连接符 52">
            <a:extLst>
              <a:ext uri="{FF2B5EF4-FFF2-40B4-BE49-F238E27FC236}">
                <a16:creationId xmlns:a16="http://schemas.microsoft.com/office/drawing/2014/main" id="{B141E117-FDEA-4F65-8C1A-0DFD9845215F}"/>
              </a:ext>
            </a:extLst>
          </p:cNvPr>
          <p:cNvCxnSpPr/>
          <p:nvPr/>
        </p:nvCxnSpPr>
        <p:spPr>
          <a:xfrm>
            <a:off x="2686746" y="3392997"/>
            <a:ext cx="2253982" cy="505138"/>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直接连接符 54">
            <a:extLst>
              <a:ext uri="{FF2B5EF4-FFF2-40B4-BE49-F238E27FC236}">
                <a16:creationId xmlns:a16="http://schemas.microsoft.com/office/drawing/2014/main" id="{16E0A964-30B6-4552-8458-956480A36E0C}"/>
              </a:ext>
            </a:extLst>
          </p:cNvPr>
          <p:cNvCxnSpPr/>
          <p:nvPr/>
        </p:nvCxnSpPr>
        <p:spPr>
          <a:xfrm>
            <a:off x="3040624" y="3391910"/>
            <a:ext cx="2260144" cy="495189"/>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直接连接符 56">
            <a:extLst>
              <a:ext uri="{FF2B5EF4-FFF2-40B4-BE49-F238E27FC236}">
                <a16:creationId xmlns:a16="http://schemas.microsoft.com/office/drawing/2014/main" id="{8C8E1776-900F-4651-9BE8-9E8ED3D2281D}"/>
              </a:ext>
            </a:extLst>
          </p:cNvPr>
          <p:cNvCxnSpPr/>
          <p:nvPr/>
        </p:nvCxnSpPr>
        <p:spPr>
          <a:xfrm>
            <a:off x="3400664" y="3378174"/>
            <a:ext cx="2260144" cy="508924"/>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直接连接符 58">
            <a:extLst>
              <a:ext uri="{FF2B5EF4-FFF2-40B4-BE49-F238E27FC236}">
                <a16:creationId xmlns:a16="http://schemas.microsoft.com/office/drawing/2014/main" id="{12EBFF6D-AAC6-4018-A126-2BF789E5EBF8}"/>
              </a:ext>
            </a:extLst>
          </p:cNvPr>
          <p:cNvCxnSpPr>
            <a:cxnSpLocks/>
            <a:endCxn id="37" idx="1"/>
          </p:cNvCxnSpPr>
          <p:nvPr/>
        </p:nvCxnSpPr>
        <p:spPr>
          <a:xfrm flipV="1">
            <a:off x="5878762" y="2780928"/>
            <a:ext cx="2623924" cy="414868"/>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直接连接符 60">
            <a:extLst>
              <a:ext uri="{FF2B5EF4-FFF2-40B4-BE49-F238E27FC236}">
                <a16:creationId xmlns:a16="http://schemas.microsoft.com/office/drawing/2014/main" id="{4006F025-53D1-4D42-9798-8468537E9DCE}"/>
              </a:ext>
            </a:extLst>
          </p:cNvPr>
          <p:cNvCxnSpPr>
            <a:cxnSpLocks/>
            <a:endCxn id="37" idx="1"/>
          </p:cNvCxnSpPr>
          <p:nvPr/>
        </p:nvCxnSpPr>
        <p:spPr>
          <a:xfrm flipV="1">
            <a:off x="5878762" y="2780929"/>
            <a:ext cx="2623924" cy="756633"/>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直接连接符 62">
            <a:extLst>
              <a:ext uri="{FF2B5EF4-FFF2-40B4-BE49-F238E27FC236}">
                <a16:creationId xmlns:a16="http://schemas.microsoft.com/office/drawing/2014/main" id="{F69A95CA-1F99-484F-A9E5-B38E7374B567}"/>
              </a:ext>
            </a:extLst>
          </p:cNvPr>
          <p:cNvCxnSpPr>
            <a:cxnSpLocks/>
            <a:endCxn id="37" idx="1"/>
          </p:cNvCxnSpPr>
          <p:nvPr/>
        </p:nvCxnSpPr>
        <p:spPr>
          <a:xfrm flipV="1">
            <a:off x="5878762" y="2780928"/>
            <a:ext cx="2623924" cy="110617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623C6CEC-D412-49D4-AF2E-10C8A05E3D58}"/>
                  </a:ext>
                </a:extLst>
              </p:cNvPr>
              <p:cNvSpPr txBox="1"/>
              <p:nvPr/>
            </p:nvSpPr>
            <p:spPr>
              <a:xfrm>
                <a:off x="2038674" y="5205337"/>
                <a:ext cx="817730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2</m:t>
                      </m:r>
                      <m:r>
                        <a:rPr lang="en-US" altLang="zh-CN" sz="1600" i="1">
                          <a:latin typeface="Cambria Math" panose="02040503050406030204" pitchFamily="18" charset="0"/>
                          <a:ea typeface="Cambria Math" panose="02040503050406030204" pitchFamily="18" charset="0"/>
                        </a:rPr>
                        <m:t>×1+4×0+</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−3</m:t>
                          </m:r>
                        </m:e>
                      </m:d>
                      <m:r>
                        <a:rPr lang="en-US" altLang="zh-CN" sz="1600" i="1">
                          <a:latin typeface="Cambria Math" panose="02040503050406030204" pitchFamily="18" charset="0"/>
                          <a:ea typeface="Cambria Math" panose="02040503050406030204" pitchFamily="18" charset="0"/>
                        </a:rPr>
                        <m:t>×</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+5×0+9×1+7×1+6×1+8×1+</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=36</m:t>
                      </m:r>
                    </m:oMath>
                  </m:oMathPara>
                </a14:m>
                <a:endParaRPr lang="zh-CN" altLang="en-US" sz="1600" dirty="0"/>
              </a:p>
            </p:txBody>
          </p:sp>
        </mc:Choice>
        <mc:Fallback xmlns="">
          <p:sp>
            <p:nvSpPr>
              <p:cNvPr id="64" name="文本框 63">
                <a:extLst>
                  <a:ext uri="{FF2B5EF4-FFF2-40B4-BE49-F238E27FC236}">
                    <a16:creationId xmlns:a16="http://schemas.microsoft.com/office/drawing/2014/main" id="{623C6CEC-D412-49D4-AF2E-10C8A05E3D58}"/>
                  </a:ext>
                </a:extLst>
              </p:cNvPr>
              <p:cNvSpPr txBox="1">
                <a:spLocks noRot="1" noChangeAspect="1" noMove="1" noResize="1" noEditPoints="1" noAdjustHandles="1" noChangeArrowheads="1" noChangeShapeType="1" noTextEdit="1"/>
              </p:cNvSpPr>
              <p:nvPr/>
            </p:nvSpPr>
            <p:spPr>
              <a:xfrm>
                <a:off x="2038674" y="5205337"/>
                <a:ext cx="8177302" cy="33855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C8B2BC5B-02F5-4E0F-A888-D80B5AB4EEBE}"/>
                  </a:ext>
                </a:extLst>
              </p:cNvPr>
              <p:cNvSpPr txBox="1"/>
              <p:nvPr/>
            </p:nvSpPr>
            <p:spPr>
              <a:xfrm>
                <a:off x="2038674" y="5574025"/>
                <a:ext cx="796654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3</m:t>
                      </m:r>
                      <m:r>
                        <a:rPr lang="en-US" altLang="zh-CN" sz="1600" i="1">
                          <a:latin typeface="Cambria Math" panose="02040503050406030204" pitchFamily="18" charset="0"/>
                          <a:ea typeface="Cambria Math" panose="02040503050406030204" pitchFamily="18" charset="0"/>
                        </a:rPr>
                        <m:t>×1+5×0+8×</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+(−1)×0+4×1+7×1+9×1+11×1+2×</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−1</m:t>
                          </m:r>
                        </m:e>
                      </m:d>
                      <m:r>
                        <a:rPr lang="en-US" altLang="zh-CN" sz="1600" i="1">
                          <a:latin typeface="Cambria Math" panose="02040503050406030204" pitchFamily="18" charset="0"/>
                          <a:ea typeface="Cambria Math" panose="02040503050406030204" pitchFamily="18" charset="0"/>
                        </a:rPr>
                        <m:t>=24</m:t>
                      </m:r>
                    </m:oMath>
                  </m:oMathPara>
                </a14:m>
                <a:endParaRPr lang="zh-CN" altLang="en-US" sz="1600" dirty="0"/>
              </a:p>
            </p:txBody>
          </p:sp>
        </mc:Choice>
        <mc:Fallback xmlns="">
          <p:sp>
            <p:nvSpPr>
              <p:cNvPr id="65" name="文本框 64">
                <a:extLst>
                  <a:ext uri="{FF2B5EF4-FFF2-40B4-BE49-F238E27FC236}">
                    <a16:creationId xmlns:a16="http://schemas.microsoft.com/office/drawing/2014/main" id="{C8B2BC5B-02F5-4E0F-A888-D80B5AB4EEBE}"/>
                  </a:ext>
                </a:extLst>
              </p:cNvPr>
              <p:cNvSpPr txBox="1">
                <a:spLocks noRot="1" noChangeAspect="1" noMove="1" noResize="1" noEditPoints="1" noAdjustHandles="1" noChangeArrowheads="1" noChangeShapeType="1" noTextEdit="1"/>
              </p:cNvSpPr>
              <p:nvPr/>
            </p:nvSpPr>
            <p:spPr>
              <a:xfrm>
                <a:off x="2038674" y="5574025"/>
                <a:ext cx="7966540" cy="338554"/>
              </a:xfrm>
              <a:prstGeom prst="rect">
                <a:avLst/>
              </a:prstGeom>
              <a:blipFill>
                <a:blip r:embed="rId5"/>
                <a:stretch>
                  <a:fillRect b="-89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67221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个</a:t>
            </a:r>
            <a:r>
              <a:rPr lang="en-US" altLang="zh-CN" dirty="0"/>
              <a:t>filter</a:t>
            </a:r>
            <a:r>
              <a:rPr lang="zh-CN" altLang="en-US" dirty="0"/>
              <a:t>输出</a:t>
            </a:r>
          </a:p>
        </p:txBody>
      </p:sp>
      <p:sp>
        <p:nvSpPr>
          <p:cNvPr id="16" name="左大括号 15">
            <a:extLst>
              <a:ext uri="{FF2B5EF4-FFF2-40B4-BE49-F238E27FC236}">
                <a16:creationId xmlns:a16="http://schemas.microsoft.com/office/drawing/2014/main" id="{DA3DDA4B-E5D2-459F-9D6C-15B0564D3E07}"/>
              </a:ext>
            </a:extLst>
          </p:cNvPr>
          <p:cNvSpPr/>
          <p:nvPr/>
        </p:nvSpPr>
        <p:spPr>
          <a:xfrm>
            <a:off x="3251684" y="1930404"/>
            <a:ext cx="324036" cy="3528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左大括号 18">
            <a:extLst>
              <a:ext uri="{FF2B5EF4-FFF2-40B4-BE49-F238E27FC236}">
                <a16:creationId xmlns:a16="http://schemas.microsoft.com/office/drawing/2014/main" id="{C6115CA6-DCAC-4336-8375-C7CBC21FCDC9}"/>
              </a:ext>
            </a:extLst>
          </p:cNvPr>
          <p:cNvSpPr/>
          <p:nvPr/>
        </p:nvSpPr>
        <p:spPr>
          <a:xfrm rot="16200000">
            <a:off x="3646334" y="5416542"/>
            <a:ext cx="157163" cy="2776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TextBox 9">
            <a:extLst>
              <a:ext uri="{FF2B5EF4-FFF2-40B4-BE49-F238E27FC236}">
                <a16:creationId xmlns:a16="http://schemas.microsoft.com/office/drawing/2014/main" id="{CB650DCD-F492-418C-BFE0-AB78D4D13883}"/>
              </a:ext>
            </a:extLst>
          </p:cNvPr>
          <p:cNvSpPr txBox="1"/>
          <p:nvPr/>
        </p:nvSpPr>
        <p:spPr>
          <a:xfrm>
            <a:off x="3446866" y="5651956"/>
            <a:ext cx="1851790" cy="369332"/>
          </a:xfrm>
          <a:prstGeom prst="rect">
            <a:avLst/>
          </a:prstGeom>
          <a:noFill/>
        </p:spPr>
        <p:txBody>
          <a:bodyPr wrap="none" rtlCol="0">
            <a:spAutoFit/>
          </a:bodyPr>
          <a:lstStyle/>
          <a:p>
            <a:r>
              <a:rPr lang="zh-CN" altLang="en-US" dirty="0"/>
              <a:t>时间轴</a:t>
            </a:r>
            <a:r>
              <a:rPr lang="en-US" altLang="zh-CN" dirty="0"/>
              <a:t>(</a:t>
            </a:r>
            <a:r>
              <a:rPr lang="zh-CN" altLang="en-US" dirty="0"/>
              <a:t>帧数</a:t>
            </a:r>
            <a:r>
              <a:rPr lang="en-US" altLang="zh-CN" dirty="0"/>
              <a:t>)</a:t>
            </a:r>
            <a:r>
              <a:rPr lang="zh-CN" altLang="en-US" dirty="0"/>
              <a:t>：</a:t>
            </a:r>
            <a:r>
              <a:rPr lang="en-US" altLang="zh-CN" dirty="0"/>
              <a:t>3</a:t>
            </a:r>
            <a:endParaRPr lang="zh-CN" altLang="en-US" dirty="0"/>
          </a:p>
        </p:txBody>
      </p:sp>
      <p:sp>
        <p:nvSpPr>
          <p:cNvPr id="21" name="TextBox 10">
            <a:extLst>
              <a:ext uri="{FF2B5EF4-FFF2-40B4-BE49-F238E27FC236}">
                <a16:creationId xmlns:a16="http://schemas.microsoft.com/office/drawing/2014/main" id="{37C9A71A-415B-42C4-933C-54CE2538A50F}"/>
              </a:ext>
            </a:extLst>
          </p:cNvPr>
          <p:cNvSpPr txBox="1"/>
          <p:nvPr/>
        </p:nvSpPr>
        <p:spPr>
          <a:xfrm>
            <a:off x="2156272" y="1894400"/>
            <a:ext cx="1236236" cy="369332"/>
          </a:xfrm>
          <a:prstGeom prst="rect">
            <a:avLst/>
          </a:prstGeom>
          <a:noFill/>
        </p:spPr>
        <p:txBody>
          <a:bodyPr wrap="none" rtlCol="0">
            <a:spAutoFit/>
          </a:bodyPr>
          <a:lstStyle/>
          <a:p>
            <a:r>
              <a:rPr lang="en-US" altLang="zh-CN" dirty="0" err="1"/>
              <a:t>FBank</a:t>
            </a:r>
            <a:r>
              <a:rPr lang="zh-CN" altLang="en-US" dirty="0"/>
              <a:t>特征</a:t>
            </a:r>
          </a:p>
        </p:txBody>
      </p:sp>
      <p:graphicFrame>
        <p:nvGraphicFramePr>
          <p:cNvPr id="22" name="表格 21">
            <a:extLst>
              <a:ext uri="{FF2B5EF4-FFF2-40B4-BE49-F238E27FC236}">
                <a16:creationId xmlns:a16="http://schemas.microsoft.com/office/drawing/2014/main" id="{5BC72D04-7E85-49D7-9EC9-095635C50E43}"/>
              </a:ext>
            </a:extLst>
          </p:cNvPr>
          <p:cNvGraphicFramePr>
            <a:graphicFrameLocks noGrp="1"/>
          </p:cNvGraphicFramePr>
          <p:nvPr/>
        </p:nvGraphicFramePr>
        <p:xfrm>
          <a:off x="3586076" y="1930404"/>
          <a:ext cx="4104450" cy="3528400"/>
        </p:xfrm>
        <a:graphic>
          <a:graphicData uri="http://schemas.openxmlformats.org/drawingml/2006/table">
            <a:tbl>
              <a:tblPr>
                <a:tableStyleId>{D7AC3CCA-C797-4891-BE02-D94E43425B78}</a:tableStyleId>
              </a:tblPr>
              <a:tblGrid>
                <a:gridCol w="91210">
                  <a:extLst>
                    <a:ext uri="{9D8B030D-6E8A-4147-A177-3AD203B41FA5}">
                      <a16:colId xmlns:a16="http://schemas.microsoft.com/office/drawing/2014/main" val="20000"/>
                    </a:ext>
                  </a:extLst>
                </a:gridCol>
                <a:gridCol w="91210">
                  <a:extLst>
                    <a:ext uri="{9D8B030D-6E8A-4147-A177-3AD203B41FA5}">
                      <a16:colId xmlns:a16="http://schemas.microsoft.com/office/drawing/2014/main" val="20001"/>
                    </a:ext>
                  </a:extLst>
                </a:gridCol>
                <a:gridCol w="91210">
                  <a:extLst>
                    <a:ext uri="{9D8B030D-6E8A-4147-A177-3AD203B41FA5}">
                      <a16:colId xmlns:a16="http://schemas.microsoft.com/office/drawing/2014/main" val="20002"/>
                    </a:ext>
                  </a:extLst>
                </a:gridCol>
                <a:gridCol w="91210">
                  <a:extLst>
                    <a:ext uri="{9D8B030D-6E8A-4147-A177-3AD203B41FA5}">
                      <a16:colId xmlns:a16="http://schemas.microsoft.com/office/drawing/2014/main" val="20003"/>
                    </a:ext>
                  </a:extLst>
                </a:gridCol>
                <a:gridCol w="91210">
                  <a:extLst>
                    <a:ext uri="{9D8B030D-6E8A-4147-A177-3AD203B41FA5}">
                      <a16:colId xmlns:a16="http://schemas.microsoft.com/office/drawing/2014/main" val="20004"/>
                    </a:ext>
                  </a:extLst>
                </a:gridCol>
                <a:gridCol w="91210">
                  <a:extLst>
                    <a:ext uri="{9D8B030D-6E8A-4147-A177-3AD203B41FA5}">
                      <a16:colId xmlns:a16="http://schemas.microsoft.com/office/drawing/2014/main" val="20005"/>
                    </a:ext>
                  </a:extLst>
                </a:gridCol>
                <a:gridCol w="91210">
                  <a:extLst>
                    <a:ext uri="{9D8B030D-6E8A-4147-A177-3AD203B41FA5}">
                      <a16:colId xmlns:a16="http://schemas.microsoft.com/office/drawing/2014/main" val="20006"/>
                    </a:ext>
                  </a:extLst>
                </a:gridCol>
                <a:gridCol w="91210">
                  <a:extLst>
                    <a:ext uri="{9D8B030D-6E8A-4147-A177-3AD203B41FA5}">
                      <a16:colId xmlns:a16="http://schemas.microsoft.com/office/drawing/2014/main" val="20007"/>
                    </a:ext>
                  </a:extLst>
                </a:gridCol>
                <a:gridCol w="91210">
                  <a:extLst>
                    <a:ext uri="{9D8B030D-6E8A-4147-A177-3AD203B41FA5}">
                      <a16:colId xmlns:a16="http://schemas.microsoft.com/office/drawing/2014/main" val="20008"/>
                    </a:ext>
                  </a:extLst>
                </a:gridCol>
                <a:gridCol w="91210">
                  <a:extLst>
                    <a:ext uri="{9D8B030D-6E8A-4147-A177-3AD203B41FA5}">
                      <a16:colId xmlns:a16="http://schemas.microsoft.com/office/drawing/2014/main" val="20009"/>
                    </a:ext>
                  </a:extLst>
                </a:gridCol>
                <a:gridCol w="91210">
                  <a:extLst>
                    <a:ext uri="{9D8B030D-6E8A-4147-A177-3AD203B41FA5}">
                      <a16:colId xmlns:a16="http://schemas.microsoft.com/office/drawing/2014/main" val="20010"/>
                    </a:ext>
                  </a:extLst>
                </a:gridCol>
                <a:gridCol w="91210">
                  <a:extLst>
                    <a:ext uri="{9D8B030D-6E8A-4147-A177-3AD203B41FA5}">
                      <a16:colId xmlns:a16="http://schemas.microsoft.com/office/drawing/2014/main" val="20011"/>
                    </a:ext>
                  </a:extLst>
                </a:gridCol>
                <a:gridCol w="91210">
                  <a:extLst>
                    <a:ext uri="{9D8B030D-6E8A-4147-A177-3AD203B41FA5}">
                      <a16:colId xmlns:a16="http://schemas.microsoft.com/office/drawing/2014/main" val="20012"/>
                    </a:ext>
                  </a:extLst>
                </a:gridCol>
                <a:gridCol w="91210">
                  <a:extLst>
                    <a:ext uri="{9D8B030D-6E8A-4147-A177-3AD203B41FA5}">
                      <a16:colId xmlns:a16="http://schemas.microsoft.com/office/drawing/2014/main" val="20013"/>
                    </a:ext>
                  </a:extLst>
                </a:gridCol>
                <a:gridCol w="91210">
                  <a:extLst>
                    <a:ext uri="{9D8B030D-6E8A-4147-A177-3AD203B41FA5}">
                      <a16:colId xmlns:a16="http://schemas.microsoft.com/office/drawing/2014/main" val="20014"/>
                    </a:ext>
                  </a:extLst>
                </a:gridCol>
                <a:gridCol w="91210">
                  <a:extLst>
                    <a:ext uri="{9D8B030D-6E8A-4147-A177-3AD203B41FA5}">
                      <a16:colId xmlns:a16="http://schemas.microsoft.com/office/drawing/2014/main" val="20015"/>
                    </a:ext>
                  </a:extLst>
                </a:gridCol>
                <a:gridCol w="91210">
                  <a:extLst>
                    <a:ext uri="{9D8B030D-6E8A-4147-A177-3AD203B41FA5}">
                      <a16:colId xmlns:a16="http://schemas.microsoft.com/office/drawing/2014/main" val="20016"/>
                    </a:ext>
                  </a:extLst>
                </a:gridCol>
                <a:gridCol w="91210">
                  <a:extLst>
                    <a:ext uri="{9D8B030D-6E8A-4147-A177-3AD203B41FA5}">
                      <a16:colId xmlns:a16="http://schemas.microsoft.com/office/drawing/2014/main" val="20017"/>
                    </a:ext>
                  </a:extLst>
                </a:gridCol>
                <a:gridCol w="91210">
                  <a:extLst>
                    <a:ext uri="{9D8B030D-6E8A-4147-A177-3AD203B41FA5}">
                      <a16:colId xmlns:a16="http://schemas.microsoft.com/office/drawing/2014/main" val="20018"/>
                    </a:ext>
                  </a:extLst>
                </a:gridCol>
                <a:gridCol w="91210">
                  <a:extLst>
                    <a:ext uri="{9D8B030D-6E8A-4147-A177-3AD203B41FA5}">
                      <a16:colId xmlns:a16="http://schemas.microsoft.com/office/drawing/2014/main" val="20019"/>
                    </a:ext>
                  </a:extLst>
                </a:gridCol>
                <a:gridCol w="91210">
                  <a:extLst>
                    <a:ext uri="{9D8B030D-6E8A-4147-A177-3AD203B41FA5}">
                      <a16:colId xmlns:a16="http://schemas.microsoft.com/office/drawing/2014/main" val="20020"/>
                    </a:ext>
                  </a:extLst>
                </a:gridCol>
                <a:gridCol w="91210">
                  <a:extLst>
                    <a:ext uri="{9D8B030D-6E8A-4147-A177-3AD203B41FA5}">
                      <a16:colId xmlns:a16="http://schemas.microsoft.com/office/drawing/2014/main" val="20021"/>
                    </a:ext>
                  </a:extLst>
                </a:gridCol>
                <a:gridCol w="91210">
                  <a:extLst>
                    <a:ext uri="{9D8B030D-6E8A-4147-A177-3AD203B41FA5}">
                      <a16:colId xmlns:a16="http://schemas.microsoft.com/office/drawing/2014/main" val="20022"/>
                    </a:ext>
                  </a:extLst>
                </a:gridCol>
                <a:gridCol w="91210">
                  <a:extLst>
                    <a:ext uri="{9D8B030D-6E8A-4147-A177-3AD203B41FA5}">
                      <a16:colId xmlns:a16="http://schemas.microsoft.com/office/drawing/2014/main" val="20023"/>
                    </a:ext>
                  </a:extLst>
                </a:gridCol>
                <a:gridCol w="91210">
                  <a:extLst>
                    <a:ext uri="{9D8B030D-6E8A-4147-A177-3AD203B41FA5}">
                      <a16:colId xmlns:a16="http://schemas.microsoft.com/office/drawing/2014/main" val="20024"/>
                    </a:ext>
                  </a:extLst>
                </a:gridCol>
                <a:gridCol w="91210">
                  <a:extLst>
                    <a:ext uri="{9D8B030D-6E8A-4147-A177-3AD203B41FA5}">
                      <a16:colId xmlns:a16="http://schemas.microsoft.com/office/drawing/2014/main" val="20025"/>
                    </a:ext>
                  </a:extLst>
                </a:gridCol>
                <a:gridCol w="91210">
                  <a:extLst>
                    <a:ext uri="{9D8B030D-6E8A-4147-A177-3AD203B41FA5}">
                      <a16:colId xmlns:a16="http://schemas.microsoft.com/office/drawing/2014/main" val="20026"/>
                    </a:ext>
                  </a:extLst>
                </a:gridCol>
                <a:gridCol w="91210">
                  <a:extLst>
                    <a:ext uri="{9D8B030D-6E8A-4147-A177-3AD203B41FA5}">
                      <a16:colId xmlns:a16="http://schemas.microsoft.com/office/drawing/2014/main" val="20027"/>
                    </a:ext>
                  </a:extLst>
                </a:gridCol>
                <a:gridCol w="91210">
                  <a:extLst>
                    <a:ext uri="{9D8B030D-6E8A-4147-A177-3AD203B41FA5}">
                      <a16:colId xmlns:a16="http://schemas.microsoft.com/office/drawing/2014/main" val="20028"/>
                    </a:ext>
                  </a:extLst>
                </a:gridCol>
                <a:gridCol w="91210">
                  <a:extLst>
                    <a:ext uri="{9D8B030D-6E8A-4147-A177-3AD203B41FA5}">
                      <a16:colId xmlns:a16="http://schemas.microsoft.com/office/drawing/2014/main" val="20029"/>
                    </a:ext>
                  </a:extLst>
                </a:gridCol>
                <a:gridCol w="91210">
                  <a:extLst>
                    <a:ext uri="{9D8B030D-6E8A-4147-A177-3AD203B41FA5}">
                      <a16:colId xmlns:a16="http://schemas.microsoft.com/office/drawing/2014/main" val="20030"/>
                    </a:ext>
                  </a:extLst>
                </a:gridCol>
                <a:gridCol w="91210">
                  <a:extLst>
                    <a:ext uri="{9D8B030D-6E8A-4147-A177-3AD203B41FA5}">
                      <a16:colId xmlns:a16="http://schemas.microsoft.com/office/drawing/2014/main" val="20031"/>
                    </a:ext>
                  </a:extLst>
                </a:gridCol>
                <a:gridCol w="91210">
                  <a:extLst>
                    <a:ext uri="{9D8B030D-6E8A-4147-A177-3AD203B41FA5}">
                      <a16:colId xmlns:a16="http://schemas.microsoft.com/office/drawing/2014/main" val="20032"/>
                    </a:ext>
                  </a:extLst>
                </a:gridCol>
                <a:gridCol w="91210">
                  <a:extLst>
                    <a:ext uri="{9D8B030D-6E8A-4147-A177-3AD203B41FA5}">
                      <a16:colId xmlns:a16="http://schemas.microsoft.com/office/drawing/2014/main" val="20033"/>
                    </a:ext>
                  </a:extLst>
                </a:gridCol>
                <a:gridCol w="91210">
                  <a:extLst>
                    <a:ext uri="{9D8B030D-6E8A-4147-A177-3AD203B41FA5}">
                      <a16:colId xmlns:a16="http://schemas.microsoft.com/office/drawing/2014/main" val="20034"/>
                    </a:ext>
                  </a:extLst>
                </a:gridCol>
                <a:gridCol w="91210">
                  <a:extLst>
                    <a:ext uri="{9D8B030D-6E8A-4147-A177-3AD203B41FA5}">
                      <a16:colId xmlns:a16="http://schemas.microsoft.com/office/drawing/2014/main" val="20035"/>
                    </a:ext>
                  </a:extLst>
                </a:gridCol>
                <a:gridCol w="91210">
                  <a:extLst>
                    <a:ext uri="{9D8B030D-6E8A-4147-A177-3AD203B41FA5}">
                      <a16:colId xmlns:a16="http://schemas.microsoft.com/office/drawing/2014/main" val="20036"/>
                    </a:ext>
                  </a:extLst>
                </a:gridCol>
                <a:gridCol w="91210">
                  <a:extLst>
                    <a:ext uri="{9D8B030D-6E8A-4147-A177-3AD203B41FA5}">
                      <a16:colId xmlns:a16="http://schemas.microsoft.com/office/drawing/2014/main" val="20037"/>
                    </a:ext>
                  </a:extLst>
                </a:gridCol>
                <a:gridCol w="91210">
                  <a:extLst>
                    <a:ext uri="{9D8B030D-6E8A-4147-A177-3AD203B41FA5}">
                      <a16:colId xmlns:a16="http://schemas.microsoft.com/office/drawing/2014/main" val="20038"/>
                    </a:ext>
                  </a:extLst>
                </a:gridCol>
                <a:gridCol w="91210">
                  <a:extLst>
                    <a:ext uri="{9D8B030D-6E8A-4147-A177-3AD203B41FA5}">
                      <a16:colId xmlns:a16="http://schemas.microsoft.com/office/drawing/2014/main" val="20039"/>
                    </a:ext>
                  </a:extLst>
                </a:gridCol>
                <a:gridCol w="91210">
                  <a:extLst>
                    <a:ext uri="{9D8B030D-6E8A-4147-A177-3AD203B41FA5}">
                      <a16:colId xmlns:a16="http://schemas.microsoft.com/office/drawing/2014/main" val="20040"/>
                    </a:ext>
                  </a:extLst>
                </a:gridCol>
                <a:gridCol w="91210">
                  <a:extLst>
                    <a:ext uri="{9D8B030D-6E8A-4147-A177-3AD203B41FA5}">
                      <a16:colId xmlns:a16="http://schemas.microsoft.com/office/drawing/2014/main" val="20041"/>
                    </a:ext>
                  </a:extLst>
                </a:gridCol>
                <a:gridCol w="91210">
                  <a:extLst>
                    <a:ext uri="{9D8B030D-6E8A-4147-A177-3AD203B41FA5}">
                      <a16:colId xmlns:a16="http://schemas.microsoft.com/office/drawing/2014/main" val="20042"/>
                    </a:ext>
                  </a:extLst>
                </a:gridCol>
                <a:gridCol w="91210">
                  <a:extLst>
                    <a:ext uri="{9D8B030D-6E8A-4147-A177-3AD203B41FA5}">
                      <a16:colId xmlns:a16="http://schemas.microsoft.com/office/drawing/2014/main" val="20043"/>
                    </a:ext>
                  </a:extLst>
                </a:gridCol>
                <a:gridCol w="91210">
                  <a:extLst>
                    <a:ext uri="{9D8B030D-6E8A-4147-A177-3AD203B41FA5}">
                      <a16:colId xmlns:a16="http://schemas.microsoft.com/office/drawing/2014/main" val="20044"/>
                    </a:ext>
                  </a:extLst>
                </a:gridCol>
              </a:tblGrid>
              <a:tr h="88210">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0"/>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1"/>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2"/>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3"/>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4"/>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5"/>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6"/>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7"/>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8"/>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9"/>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0"/>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1"/>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2"/>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3"/>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4"/>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5"/>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6"/>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7"/>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8"/>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9"/>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0"/>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1"/>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2"/>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3"/>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4"/>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5"/>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6"/>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7"/>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8"/>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9"/>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0"/>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1"/>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2"/>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3"/>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4"/>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5"/>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6"/>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7"/>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8"/>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extLst>
                  <a:ext uri="{0D108BD9-81ED-4DB2-BD59-A6C34878D82A}">
                    <a16:rowId xmlns:a16="http://schemas.microsoft.com/office/drawing/2014/main" val="10039"/>
                  </a:ext>
                </a:extLst>
              </a:tr>
            </a:tbl>
          </a:graphicData>
        </a:graphic>
      </p:graphicFrame>
      <p:graphicFrame>
        <p:nvGraphicFramePr>
          <p:cNvPr id="23" name="表格 22">
            <a:extLst>
              <a:ext uri="{FF2B5EF4-FFF2-40B4-BE49-F238E27FC236}">
                <a16:creationId xmlns:a16="http://schemas.microsoft.com/office/drawing/2014/main" id="{9BA80B8F-2062-4C51-9213-305242FA8A1F}"/>
              </a:ext>
            </a:extLst>
          </p:cNvPr>
          <p:cNvGraphicFramePr>
            <a:graphicFrameLocks noGrp="1"/>
          </p:cNvGraphicFramePr>
          <p:nvPr/>
        </p:nvGraphicFramePr>
        <p:xfrm>
          <a:off x="3575721" y="5092546"/>
          <a:ext cx="288033" cy="274320"/>
        </p:xfrm>
        <a:graphic>
          <a:graphicData uri="http://schemas.openxmlformats.org/drawingml/2006/table">
            <a:tbl>
              <a:tblPr>
                <a:tableStyleId>{5C22544A-7EE6-4342-B048-85BDC9FD1C3A}</a:tableStyleId>
              </a:tblPr>
              <a:tblGrid>
                <a:gridCol w="96011">
                  <a:extLst>
                    <a:ext uri="{9D8B030D-6E8A-4147-A177-3AD203B41FA5}">
                      <a16:colId xmlns:a16="http://schemas.microsoft.com/office/drawing/2014/main" val="4068836842"/>
                    </a:ext>
                  </a:extLst>
                </a:gridCol>
                <a:gridCol w="96011">
                  <a:extLst>
                    <a:ext uri="{9D8B030D-6E8A-4147-A177-3AD203B41FA5}">
                      <a16:colId xmlns:a16="http://schemas.microsoft.com/office/drawing/2014/main" val="2529401698"/>
                    </a:ext>
                  </a:extLst>
                </a:gridCol>
                <a:gridCol w="96011">
                  <a:extLst>
                    <a:ext uri="{9D8B030D-6E8A-4147-A177-3AD203B41FA5}">
                      <a16:colId xmlns:a16="http://schemas.microsoft.com/office/drawing/2014/main" val="3897564635"/>
                    </a:ext>
                  </a:extLst>
                </a:gridCol>
              </a:tblGrid>
              <a:tr h="76535">
                <a:tc>
                  <a:txBody>
                    <a:bodyPr/>
                    <a:lstStyle/>
                    <a:p>
                      <a:endParaRPr lang="zh-CN" altLang="en-US" sz="600" dirty="0"/>
                    </a:p>
                  </a:txBody>
                  <a:tcPr marL="0" marR="0" marT="0" marB="0">
                    <a:solidFill>
                      <a:srgbClr val="C00000"/>
                    </a:solidFill>
                  </a:tcPr>
                </a:tc>
                <a:tc>
                  <a:txBody>
                    <a:bodyPr/>
                    <a:lstStyle/>
                    <a:p>
                      <a:endParaRPr lang="zh-CN" altLang="en-US" sz="600" dirty="0"/>
                    </a:p>
                  </a:txBody>
                  <a:tcPr marL="0" marR="0" marT="0" marB="0">
                    <a:solidFill>
                      <a:srgbClr val="C00000"/>
                    </a:solidFill>
                  </a:tcPr>
                </a:tc>
                <a:tc>
                  <a:txBody>
                    <a:bodyPr/>
                    <a:lstStyle/>
                    <a:p>
                      <a:endParaRPr lang="zh-CN" altLang="en-US" sz="600" dirty="0"/>
                    </a:p>
                  </a:txBody>
                  <a:tcPr marL="0" marR="0" marT="0" marB="0">
                    <a:solidFill>
                      <a:srgbClr val="C00000"/>
                    </a:solidFill>
                  </a:tcPr>
                </a:tc>
                <a:extLst>
                  <a:ext uri="{0D108BD9-81ED-4DB2-BD59-A6C34878D82A}">
                    <a16:rowId xmlns:a16="http://schemas.microsoft.com/office/drawing/2014/main" val="1780416783"/>
                  </a:ext>
                </a:extLst>
              </a:tr>
              <a:tr h="76535">
                <a:tc>
                  <a:txBody>
                    <a:bodyPr/>
                    <a:lstStyle/>
                    <a:p>
                      <a:endParaRPr lang="zh-CN" altLang="en-US" sz="600"/>
                    </a:p>
                  </a:txBody>
                  <a:tcPr marL="0" marR="0" marT="0" marB="0">
                    <a:solidFill>
                      <a:srgbClr val="C00000"/>
                    </a:solidFill>
                  </a:tcPr>
                </a:tc>
                <a:tc>
                  <a:txBody>
                    <a:bodyPr/>
                    <a:lstStyle/>
                    <a:p>
                      <a:endParaRPr lang="zh-CN" altLang="en-US" sz="600" dirty="0">
                        <a:solidFill>
                          <a:srgbClr val="FF0000"/>
                        </a:solidFill>
                      </a:endParaRPr>
                    </a:p>
                  </a:txBody>
                  <a:tcPr marL="0" marR="0" marT="0" marB="0">
                    <a:solidFill>
                      <a:srgbClr val="C00000"/>
                    </a:solidFill>
                  </a:tcPr>
                </a:tc>
                <a:tc>
                  <a:txBody>
                    <a:bodyPr/>
                    <a:lstStyle/>
                    <a:p>
                      <a:endParaRPr lang="zh-CN" altLang="en-US" sz="600" dirty="0">
                        <a:solidFill>
                          <a:srgbClr val="FF0000"/>
                        </a:solidFill>
                      </a:endParaRPr>
                    </a:p>
                  </a:txBody>
                  <a:tcPr marL="0" marR="0" marT="0" marB="0">
                    <a:solidFill>
                      <a:srgbClr val="C00000"/>
                    </a:solidFill>
                  </a:tcPr>
                </a:tc>
                <a:extLst>
                  <a:ext uri="{0D108BD9-81ED-4DB2-BD59-A6C34878D82A}">
                    <a16:rowId xmlns:a16="http://schemas.microsoft.com/office/drawing/2014/main" val="976584616"/>
                  </a:ext>
                </a:extLst>
              </a:tr>
              <a:tr h="76535">
                <a:tc>
                  <a:txBody>
                    <a:bodyPr/>
                    <a:lstStyle/>
                    <a:p>
                      <a:endParaRPr lang="zh-CN" altLang="en-US" sz="600"/>
                    </a:p>
                  </a:txBody>
                  <a:tcPr marL="0" marR="0" marT="0" marB="0">
                    <a:solidFill>
                      <a:srgbClr val="C00000"/>
                    </a:solidFill>
                  </a:tcPr>
                </a:tc>
                <a:tc>
                  <a:txBody>
                    <a:bodyPr/>
                    <a:lstStyle/>
                    <a:p>
                      <a:endParaRPr lang="zh-CN" altLang="en-US" sz="600"/>
                    </a:p>
                  </a:txBody>
                  <a:tcPr marL="0" marR="0" marT="0" marB="0">
                    <a:solidFill>
                      <a:srgbClr val="C00000"/>
                    </a:solidFill>
                  </a:tcPr>
                </a:tc>
                <a:tc>
                  <a:txBody>
                    <a:bodyPr/>
                    <a:lstStyle/>
                    <a:p>
                      <a:endParaRPr lang="zh-CN" altLang="en-US" sz="600" dirty="0"/>
                    </a:p>
                  </a:txBody>
                  <a:tcPr marL="0" marR="0" marT="0" marB="0">
                    <a:solidFill>
                      <a:srgbClr val="C00000"/>
                    </a:solidFill>
                  </a:tcPr>
                </a:tc>
                <a:extLst>
                  <a:ext uri="{0D108BD9-81ED-4DB2-BD59-A6C34878D82A}">
                    <a16:rowId xmlns:a16="http://schemas.microsoft.com/office/drawing/2014/main" val="228441130"/>
                  </a:ext>
                </a:extLst>
              </a:tr>
            </a:tbl>
          </a:graphicData>
        </a:graphic>
      </p:graphicFrame>
      <p:sp>
        <p:nvSpPr>
          <p:cNvPr id="24" name="左大括号 23">
            <a:extLst>
              <a:ext uri="{FF2B5EF4-FFF2-40B4-BE49-F238E27FC236}">
                <a16:creationId xmlns:a16="http://schemas.microsoft.com/office/drawing/2014/main" id="{E6058E1C-692F-466E-9525-2259DCBEAD30}"/>
              </a:ext>
            </a:extLst>
          </p:cNvPr>
          <p:cNvSpPr/>
          <p:nvPr/>
        </p:nvSpPr>
        <p:spPr>
          <a:xfrm>
            <a:off x="3332492" y="5113719"/>
            <a:ext cx="288035" cy="26146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TextBox 302">
            <a:extLst>
              <a:ext uri="{FF2B5EF4-FFF2-40B4-BE49-F238E27FC236}">
                <a16:creationId xmlns:a16="http://schemas.microsoft.com/office/drawing/2014/main" id="{CDE6EECB-A251-44A4-9FBA-1A01968ED299}"/>
              </a:ext>
            </a:extLst>
          </p:cNvPr>
          <p:cNvSpPr txBox="1"/>
          <p:nvPr/>
        </p:nvSpPr>
        <p:spPr>
          <a:xfrm>
            <a:off x="3090054" y="5059784"/>
            <a:ext cx="312907" cy="369332"/>
          </a:xfrm>
          <a:prstGeom prst="rect">
            <a:avLst/>
          </a:prstGeom>
          <a:noFill/>
        </p:spPr>
        <p:txBody>
          <a:bodyPr wrap="none" rtlCol="0">
            <a:spAutoFit/>
          </a:bodyPr>
          <a:lstStyle/>
          <a:p>
            <a:r>
              <a:rPr lang="en-US" altLang="zh-CN" dirty="0"/>
              <a:t>3</a:t>
            </a:r>
            <a:endParaRPr lang="zh-CN" altLang="en-US" dirty="0"/>
          </a:p>
        </p:txBody>
      </p:sp>
      <p:sp>
        <p:nvSpPr>
          <p:cNvPr id="9" name="文本框 8">
            <a:extLst>
              <a:ext uri="{FF2B5EF4-FFF2-40B4-BE49-F238E27FC236}">
                <a16:creationId xmlns:a16="http://schemas.microsoft.com/office/drawing/2014/main" id="{AA5CF69F-9F29-4C60-A4BC-A1388500A144}"/>
              </a:ext>
            </a:extLst>
          </p:cNvPr>
          <p:cNvSpPr txBox="1"/>
          <p:nvPr/>
        </p:nvSpPr>
        <p:spPr>
          <a:xfrm>
            <a:off x="2351584" y="6039283"/>
            <a:ext cx="7344816" cy="646331"/>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dirty="0"/>
              <a:t>单个</a:t>
            </a:r>
            <a:r>
              <a:rPr lang="en-US" altLang="zh-CN" dirty="0"/>
              <a:t>filter: 3*3</a:t>
            </a:r>
          </a:p>
          <a:p>
            <a:pPr marL="285750" indent="-285750" algn="just">
              <a:buFont typeface="Arial" panose="020B0604020202020204" pitchFamily="34" charset="0"/>
              <a:buChar char="•"/>
            </a:pPr>
            <a:r>
              <a:rPr lang="zh-CN" altLang="en-US" dirty="0"/>
              <a:t>频率轴步进为</a:t>
            </a:r>
            <a:r>
              <a:rPr lang="en-US" altLang="zh-CN" dirty="0"/>
              <a:t>1</a:t>
            </a:r>
            <a:r>
              <a:rPr lang="zh-CN" altLang="en-US" dirty="0"/>
              <a:t>，特征维度</a:t>
            </a:r>
            <a:r>
              <a:rPr lang="en-US" altLang="zh-CN" dirty="0"/>
              <a:t>40</a:t>
            </a:r>
            <a:r>
              <a:rPr lang="zh-CN" altLang="en-US" dirty="0"/>
              <a:t>，则</a:t>
            </a:r>
            <a:r>
              <a:rPr lang="en-US" altLang="zh-CN" dirty="0"/>
              <a:t>filter</a:t>
            </a:r>
            <a:r>
              <a:rPr lang="zh-CN" altLang="en-US" dirty="0"/>
              <a:t>输出节点</a:t>
            </a:r>
            <a:r>
              <a:rPr lang="zh-CN" altLang="en-US" dirty="0">
                <a:sym typeface="Wingdings" panose="05000000000000000000" pitchFamily="2" charset="2"/>
              </a:rPr>
              <a:t>：</a:t>
            </a:r>
            <a:r>
              <a:rPr lang="en-US" altLang="zh-CN" dirty="0"/>
              <a:t>(40-3)/1+1=38</a:t>
            </a:r>
            <a:endParaRPr lang="zh-CN" altLang="en-US" dirty="0"/>
          </a:p>
        </p:txBody>
      </p:sp>
      <p:graphicFrame>
        <p:nvGraphicFramePr>
          <p:cNvPr id="3" name="表格 2">
            <a:extLst>
              <a:ext uri="{FF2B5EF4-FFF2-40B4-BE49-F238E27FC236}">
                <a16:creationId xmlns:a16="http://schemas.microsoft.com/office/drawing/2014/main" id="{A6C14E26-EA92-43C4-93EF-5218ABE226ED}"/>
              </a:ext>
            </a:extLst>
          </p:cNvPr>
          <p:cNvGraphicFramePr>
            <a:graphicFrameLocks noGrp="1"/>
          </p:cNvGraphicFramePr>
          <p:nvPr/>
        </p:nvGraphicFramePr>
        <p:xfrm>
          <a:off x="8616281" y="5267098"/>
          <a:ext cx="85403" cy="178126"/>
        </p:xfrm>
        <a:graphic>
          <a:graphicData uri="http://schemas.openxmlformats.org/drawingml/2006/table">
            <a:tbl>
              <a:tblPr>
                <a:tableStyleId>{B301B821-A1FF-4177-AEE7-76D212191A09}</a:tableStyleId>
              </a:tblPr>
              <a:tblGrid>
                <a:gridCol w="85403">
                  <a:extLst>
                    <a:ext uri="{9D8B030D-6E8A-4147-A177-3AD203B41FA5}">
                      <a16:colId xmlns:a16="http://schemas.microsoft.com/office/drawing/2014/main" val="4250806003"/>
                    </a:ext>
                  </a:extLst>
                </a:gridCol>
              </a:tblGrid>
              <a:tr h="89063">
                <a:tc>
                  <a:txBody>
                    <a:bodyPr/>
                    <a:lstStyle/>
                    <a:p>
                      <a:endParaRPr lang="zh-CN" altLang="en-US" sz="400" dirty="0">
                        <a:solidFill>
                          <a:schemeClr val="accent1"/>
                        </a:solidFill>
                      </a:endParaRPr>
                    </a:p>
                  </a:txBody>
                  <a:tcPr marL="0" marR="0" marT="0" marB="0"/>
                </a:tc>
                <a:extLst>
                  <a:ext uri="{0D108BD9-81ED-4DB2-BD59-A6C34878D82A}">
                    <a16:rowId xmlns:a16="http://schemas.microsoft.com/office/drawing/2014/main" val="2771435240"/>
                  </a:ext>
                </a:extLst>
              </a:tr>
              <a:tr h="89063">
                <a:tc>
                  <a:txBody>
                    <a:bodyPr/>
                    <a:lstStyle/>
                    <a:p>
                      <a:endParaRPr lang="zh-CN" altLang="en-US" sz="400" dirty="0">
                        <a:solidFill>
                          <a:schemeClr val="accent1"/>
                        </a:solidFill>
                      </a:endParaRPr>
                    </a:p>
                  </a:txBody>
                  <a:tcPr marL="0" marR="0" marT="0" marB="0"/>
                </a:tc>
                <a:extLst>
                  <a:ext uri="{0D108BD9-81ED-4DB2-BD59-A6C34878D82A}">
                    <a16:rowId xmlns:a16="http://schemas.microsoft.com/office/drawing/2014/main" val="4258946324"/>
                  </a:ext>
                </a:extLst>
              </a:tr>
            </a:tbl>
          </a:graphicData>
        </a:graphic>
      </p:graphicFrame>
      <p:sp>
        <p:nvSpPr>
          <p:cNvPr id="26" name="TextBox 5">
            <a:extLst>
              <a:ext uri="{FF2B5EF4-FFF2-40B4-BE49-F238E27FC236}">
                <a16:creationId xmlns:a16="http://schemas.microsoft.com/office/drawing/2014/main" id="{C623D406-2B83-4B98-B566-9B58314BB84C}"/>
              </a:ext>
            </a:extLst>
          </p:cNvPr>
          <p:cNvSpPr txBox="1"/>
          <p:nvPr/>
        </p:nvSpPr>
        <p:spPr>
          <a:xfrm>
            <a:off x="2846213" y="3501008"/>
            <a:ext cx="428322" cy="369332"/>
          </a:xfrm>
          <a:prstGeom prst="rect">
            <a:avLst/>
          </a:prstGeom>
          <a:noFill/>
        </p:spPr>
        <p:txBody>
          <a:bodyPr wrap="none" rtlCol="0">
            <a:spAutoFit/>
          </a:bodyPr>
          <a:lstStyle/>
          <a:p>
            <a:r>
              <a:rPr lang="en-US" altLang="zh-CN" dirty="0"/>
              <a:t>40</a:t>
            </a:r>
            <a:endParaRPr lang="zh-CN" altLang="en-US" dirty="0"/>
          </a:p>
        </p:txBody>
      </p:sp>
      <p:sp>
        <p:nvSpPr>
          <p:cNvPr id="27" name="TextBox 6">
            <a:extLst>
              <a:ext uri="{FF2B5EF4-FFF2-40B4-BE49-F238E27FC236}">
                <a16:creationId xmlns:a16="http://schemas.microsoft.com/office/drawing/2014/main" id="{5EA19AE9-2C55-47EF-BAFB-9933C448034A}"/>
              </a:ext>
            </a:extLst>
          </p:cNvPr>
          <p:cNvSpPr txBox="1"/>
          <p:nvPr/>
        </p:nvSpPr>
        <p:spPr>
          <a:xfrm>
            <a:off x="2477901" y="3212976"/>
            <a:ext cx="396044" cy="923330"/>
          </a:xfrm>
          <a:prstGeom prst="rect">
            <a:avLst/>
          </a:prstGeom>
          <a:noFill/>
        </p:spPr>
        <p:txBody>
          <a:bodyPr wrap="square" rtlCol="0">
            <a:spAutoFit/>
          </a:bodyPr>
          <a:lstStyle/>
          <a:p>
            <a:r>
              <a:rPr lang="zh-CN" altLang="en-US" dirty="0"/>
              <a:t>频</a:t>
            </a:r>
            <a:endParaRPr lang="en-US" altLang="zh-CN" dirty="0"/>
          </a:p>
          <a:p>
            <a:r>
              <a:rPr lang="zh-CN" altLang="en-US" dirty="0"/>
              <a:t>率</a:t>
            </a:r>
            <a:endParaRPr lang="en-US" altLang="zh-CN" dirty="0"/>
          </a:p>
          <a:p>
            <a:r>
              <a:rPr lang="zh-CN" altLang="en-US" dirty="0"/>
              <a:t>轴</a:t>
            </a:r>
          </a:p>
        </p:txBody>
      </p:sp>
      <p:cxnSp>
        <p:nvCxnSpPr>
          <p:cNvPr id="28" name="直接箭头连接符 27">
            <a:extLst>
              <a:ext uri="{FF2B5EF4-FFF2-40B4-BE49-F238E27FC236}">
                <a16:creationId xmlns:a16="http://schemas.microsoft.com/office/drawing/2014/main" id="{664402B1-019C-46C3-9B49-50C58D1AD16E}"/>
              </a:ext>
            </a:extLst>
          </p:cNvPr>
          <p:cNvCxnSpPr>
            <a:cxnSpLocks/>
          </p:cNvCxnSpPr>
          <p:nvPr/>
        </p:nvCxnSpPr>
        <p:spPr>
          <a:xfrm>
            <a:off x="3719736" y="5229201"/>
            <a:ext cx="4896544" cy="9273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9783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个</a:t>
            </a:r>
            <a:r>
              <a:rPr lang="en-US" altLang="zh-CN" dirty="0"/>
              <a:t>filter</a:t>
            </a:r>
            <a:r>
              <a:rPr lang="zh-CN" altLang="en-US" dirty="0"/>
              <a:t>输出</a:t>
            </a:r>
          </a:p>
        </p:txBody>
      </p:sp>
      <p:sp>
        <p:nvSpPr>
          <p:cNvPr id="16" name="左大括号 15">
            <a:extLst>
              <a:ext uri="{FF2B5EF4-FFF2-40B4-BE49-F238E27FC236}">
                <a16:creationId xmlns:a16="http://schemas.microsoft.com/office/drawing/2014/main" id="{DA3DDA4B-E5D2-459F-9D6C-15B0564D3E07}"/>
              </a:ext>
            </a:extLst>
          </p:cNvPr>
          <p:cNvSpPr/>
          <p:nvPr/>
        </p:nvSpPr>
        <p:spPr>
          <a:xfrm>
            <a:off x="3251684" y="1930404"/>
            <a:ext cx="324036" cy="3528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左大括号 18">
            <a:extLst>
              <a:ext uri="{FF2B5EF4-FFF2-40B4-BE49-F238E27FC236}">
                <a16:creationId xmlns:a16="http://schemas.microsoft.com/office/drawing/2014/main" id="{C6115CA6-DCAC-4336-8375-C7CBC21FCDC9}"/>
              </a:ext>
            </a:extLst>
          </p:cNvPr>
          <p:cNvSpPr/>
          <p:nvPr/>
        </p:nvSpPr>
        <p:spPr>
          <a:xfrm rot="16200000">
            <a:off x="3646334" y="5416542"/>
            <a:ext cx="157163" cy="2776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TextBox 9">
            <a:extLst>
              <a:ext uri="{FF2B5EF4-FFF2-40B4-BE49-F238E27FC236}">
                <a16:creationId xmlns:a16="http://schemas.microsoft.com/office/drawing/2014/main" id="{CB650DCD-F492-418C-BFE0-AB78D4D13883}"/>
              </a:ext>
            </a:extLst>
          </p:cNvPr>
          <p:cNvSpPr txBox="1"/>
          <p:nvPr/>
        </p:nvSpPr>
        <p:spPr>
          <a:xfrm>
            <a:off x="3446866" y="5651956"/>
            <a:ext cx="1851790" cy="369332"/>
          </a:xfrm>
          <a:prstGeom prst="rect">
            <a:avLst/>
          </a:prstGeom>
          <a:noFill/>
        </p:spPr>
        <p:txBody>
          <a:bodyPr wrap="none" rtlCol="0">
            <a:spAutoFit/>
          </a:bodyPr>
          <a:lstStyle/>
          <a:p>
            <a:r>
              <a:rPr lang="zh-CN" altLang="en-US" dirty="0"/>
              <a:t>时间轴</a:t>
            </a:r>
            <a:r>
              <a:rPr lang="en-US" altLang="zh-CN" dirty="0"/>
              <a:t>(</a:t>
            </a:r>
            <a:r>
              <a:rPr lang="zh-CN" altLang="en-US" dirty="0"/>
              <a:t>帧数</a:t>
            </a:r>
            <a:r>
              <a:rPr lang="en-US" altLang="zh-CN" dirty="0"/>
              <a:t>)</a:t>
            </a:r>
            <a:r>
              <a:rPr lang="zh-CN" altLang="en-US" dirty="0"/>
              <a:t>：</a:t>
            </a:r>
            <a:r>
              <a:rPr lang="en-US" altLang="zh-CN" dirty="0"/>
              <a:t>3</a:t>
            </a:r>
            <a:endParaRPr lang="zh-CN" altLang="en-US" dirty="0"/>
          </a:p>
        </p:txBody>
      </p:sp>
      <p:sp>
        <p:nvSpPr>
          <p:cNvPr id="21" name="TextBox 10">
            <a:extLst>
              <a:ext uri="{FF2B5EF4-FFF2-40B4-BE49-F238E27FC236}">
                <a16:creationId xmlns:a16="http://schemas.microsoft.com/office/drawing/2014/main" id="{37C9A71A-415B-42C4-933C-54CE2538A50F}"/>
              </a:ext>
            </a:extLst>
          </p:cNvPr>
          <p:cNvSpPr txBox="1"/>
          <p:nvPr/>
        </p:nvSpPr>
        <p:spPr>
          <a:xfrm>
            <a:off x="2207569" y="1894400"/>
            <a:ext cx="1236236" cy="369332"/>
          </a:xfrm>
          <a:prstGeom prst="rect">
            <a:avLst/>
          </a:prstGeom>
          <a:noFill/>
        </p:spPr>
        <p:txBody>
          <a:bodyPr wrap="none" rtlCol="0">
            <a:spAutoFit/>
          </a:bodyPr>
          <a:lstStyle/>
          <a:p>
            <a:r>
              <a:rPr lang="en-US" altLang="zh-CN" dirty="0" err="1"/>
              <a:t>FBank</a:t>
            </a:r>
            <a:r>
              <a:rPr lang="zh-CN" altLang="en-US" dirty="0"/>
              <a:t>特征</a:t>
            </a:r>
          </a:p>
        </p:txBody>
      </p:sp>
      <p:graphicFrame>
        <p:nvGraphicFramePr>
          <p:cNvPr id="22" name="表格 21">
            <a:extLst>
              <a:ext uri="{FF2B5EF4-FFF2-40B4-BE49-F238E27FC236}">
                <a16:creationId xmlns:a16="http://schemas.microsoft.com/office/drawing/2014/main" id="{5BC72D04-7E85-49D7-9EC9-095635C50E43}"/>
              </a:ext>
            </a:extLst>
          </p:cNvPr>
          <p:cNvGraphicFramePr>
            <a:graphicFrameLocks noGrp="1"/>
          </p:cNvGraphicFramePr>
          <p:nvPr/>
        </p:nvGraphicFramePr>
        <p:xfrm>
          <a:off x="3586076" y="1930404"/>
          <a:ext cx="4104450" cy="3528400"/>
        </p:xfrm>
        <a:graphic>
          <a:graphicData uri="http://schemas.openxmlformats.org/drawingml/2006/table">
            <a:tbl>
              <a:tblPr>
                <a:tableStyleId>{D7AC3CCA-C797-4891-BE02-D94E43425B78}</a:tableStyleId>
              </a:tblPr>
              <a:tblGrid>
                <a:gridCol w="91210">
                  <a:extLst>
                    <a:ext uri="{9D8B030D-6E8A-4147-A177-3AD203B41FA5}">
                      <a16:colId xmlns:a16="http://schemas.microsoft.com/office/drawing/2014/main" val="20000"/>
                    </a:ext>
                  </a:extLst>
                </a:gridCol>
                <a:gridCol w="91210">
                  <a:extLst>
                    <a:ext uri="{9D8B030D-6E8A-4147-A177-3AD203B41FA5}">
                      <a16:colId xmlns:a16="http://schemas.microsoft.com/office/drawing/2014/main" val="20001"/>
                    </a:ext>
                  </a:extLst>
                </a:gridCol>
                <a:gridCol w="91210">
                  <a:extLst>
                    <a:ext uri="{9D8B030D-6E8A-4147-A177-3AD203B41FA5}">
                      <a16:colId xmlns:a16="http://schemas.microsoft.com/office/drawing/2014/main" val="20002"/>
                    </a:ext>
                  </a:extLst>
                </a:gridCol>
                <a:gridCol w="91210">
                  <a:extLst>
                    <a:ext uri="{9D8B030D-6E8A-4147-A177-3AD203B41FA5}">
                      <a16:colId xmlns:a16="http://schemas.microsoft.com/office/drawing/2014/main" val="20003"/>
                    </a:ext>
                  </a:extLst>
                </a:gridCol>
                <a:gridCol w="91210">
                  <a:extLst>
                    <a:ext uri="{9D8B030D-6E8A-4147-A177-3AD203B41FA5}">
                      <a16:colId xmlns:a16="http://schemas.microsoft.com/office/drawing/2014/main" val="20004"/>
                    </a:ext>
                  </a:extLst>
                </a:gridCol>
                <a:gridCol w="91210">
                  <a:extLst>
                    <a:ext uri="{9D8B030D-6E8A-4147-A177-3AD203B41FA5}">
                      <a16:colId xmlns:a16="http://schemas.microsoft.com/office/drawing/2014/main" val="20005"/>
                    </a:ext>
                  </a:extLst>
                </a:gridCol>
                <a:gridCol w="91210">
                  <a:extLst>
                    <a:ext uri="{9D8B030D-6E8A-4147-A177-3AD203B41FA5}">
                      <a16:colId xmlns:a16="http://schemas.microsoft.com/office/drawing/2014/main" val="20006"/>
                    </a:ext>
                  </a:extLst>
                </a:gridCol>
                <a:gridCol w="91210">
                  <a:extLst>
                    <a:ext uri="{9D8B030D-6E8A-4147-A177-3AD203B41FA5}">
                      <a16:colId xmlns:a16="http://schemas.microsoft.com/office/drawing/2014/main" val="20007"/>
                    </a:ext>
                  </a:extLst>
                </a:gridCol>
                <a:gridCol w="91210">
                  <a:extLst>
                    <a:ext uri="{9D8B030D-6E8A-4147-A177-3AD203B41FA5}">
                      <a16:colId xmlns:a16="http://schemas.microsoft.com/office/drawing/2014/main" val="20008"/>
                    </a:ext>
                  </a:extLst>
                </a:gridCol>
                <a:gridCol w="91210">
                  <a:extLst>
                    <a:ext uri="{9D8B030D-6E8A-4147-A177-3AD203B41FA5}">
                      <a16:colId xmlns:a16="http://schemas.microsoft.com/office/drawing/2014/main" val="20009"/>
                    </a:ext>
                  </a:extLst>
                </a:gridCol>
                <a:gridCol w="91210">
                  <a:extLst>
                    <a:ext uri="{9D8B030D-6E8A-4147-A177-3AD203B41FA5}">
                      <a16:colId xmlns:a16="http://schemas.microsoft.com/office/drawing/2014/main" val="20010"/>
                    </a:ext>
                  </a:extLst>
                </a:gridCol>
                <a:gridCol w="91210">
                  <a:extLst>
                    <a:ext uri="{9D8B030D-6E8A-4147-A177-3AD203B41FA5}">
                      <a16:colId xmlns:a16="http://schemas.microsoft.com/office/drawing/2014/main" val="20011"/>
                    </a:ext>
                  </a:extLst>
                </a:gridCol>
                <a:gridCol w="91210">
                  <a:extLst>
                    <a:ext uri="{9D8B030D-6E8A-4147-A177-3AD203B41FA5}">
                      <a16:colId xmlns:a16="http://schemas.microsoft.com/office/drawing/2014/main" val="20012"/>
                    </a:ext>
                  </a:extLst>
                </a:gridCol>
                <a:gridCol w="91210">
                  <a:extLst>
                    <a:ext uri="{9D8B030D-6E8A-4147-A177-3AD203B41FA5}">
                      <a16:colId xmlns:a16="http://schemas.microsoft.com/office/drawing/2014/main" val="20013"/>
                    </a:ext>
                  </a:extLst>
                </a:gridCol>
                <a:gridCol w="91210">
                  <a:extLst>
                    <a:ext uri="{9D8B030D-6E8A-4147-A177-3AD203B41FA5}">
                      <a16:colId xmlns:a16="http://schemas.microsoft.com/office/drawing/2014/main" val="20014"/>
                    </a:ext>
                  </a:extLst>
                </a:gridCol>
                <a:gridCol w="91210">
                  <a:extLst>
                    <a:ext uri="{9D8B030D-6E8A-4147-A177-3AD203B41FA5}">
                      <a16:colId xmlns:a16="http://schemas.microsoft.com/office/drawing/2014/main" val="20015"/>
                    </a:ext>
                  </a:extLst>
                </a:gridCol>
                <a:gridCol w="91210">
                  <a:extLst>
                    <a:ext uri="{9D8B030D-6E8A-4147-A177-3AD203B41FA5}">
                      <a16:colId xmlns:a16="http://schemas.microsoft.com/office/drawing/2014/main" val="20016"/>
                    </a:ext>
                  </a:extLst>
                </a:gridCol>
                <a:gridCol w="91210">
                  <a:extLst>
                    <a:ext uri="{9D8B030D-6E8A-4147-A177-3AD203B41FA5}">
                      <a16:colId xmlns:a16="http://schemas.microsoft.com/office/drawing/2014/main" val="20017"/>
                    </a:ext>
                  </a:extLst>
                </a:gridCol>
                <a:gridCol w="91210">
                  <a:extLst>
                    <a:ext uri="{9D8B030D-6E8A-4147-A177-3AD203B41FA5}">
                      <a16:colId xmlns:a16="http://schemas.microsoft.com/office/drawing/2014/main" val="20018"/>
                    </a:ext>
                  </a:extLst>
                </a:gridCol>
                <a:gridCol w="91210">
                  <a:extLst>
                    <a:ext uri="{9D8B030D-6E8A-4147-A177-3AD203B41FA5}">
                      <a16:colId xmlns:a16="http://schemas.microsoft.com/office/drawing/2014/main" val="20019"/>
                    </a:ext>
                  </a:extLst>
                </a:gridCol>
                <a:gridCol w="91210">
                  <a:extLst>
                    <a:ext uri="{9D8B030D-6E8A-4147-A177-3AD203B41FA5}">
                      <a16:colId xmlns:a16="http://schemas.microsoft.com/office/drawing/2014/main" val="20020"/>
                    </a:ext>
                  </a:extLst>
                </a:gridCol>
                <a:gridCol w="91210">
                  <a:extLst>
                    <a:ext uri="{9D8B030D-6E8A-4147-A177-3AD203B41FA5}">
                      <a16:colId xmlns:a16="http://schemas.microsoft.com/office/drawing/2014/main" val="20021"/>
                    </a:ext>
                  </a:extLst>
                </a:gridCol>
                <a:gridCol w="91210">
                  <a:extLst>
                    <a:ext uri="{9D8B030D-6E8A-4147-A177-3AD203B41FA5}">
                      <a16:colId xmlns:a16="http://schemas.microsoft.com/office/drawing/2014/main" val="20022"/>
                    </a:ext>
                  </a:extLst>
                </a:gridCol>
                <a:gridCol w="91210">
                  <a:extLst>
                    <a:ext uri="{9D8B030D-6E8A-4147-A177-3AD203B41FA5}">
                      <a16:colId xmlns:a16="http://schemas.microsoft.com/office/drawing/2014/main" val="20023"/>
                    </a:ext>
                  </a:extLst>
                </a:gridCol>
                <a:gridCol w="91210">
                  <a:extLst>
                    <a:ext uri="{9D8B030D-6E8A-4147-A177-3AD203B41FA5}">
                      <a16:colId xmlns:a16="http://schemas.microsoft.com/office/drawing/2014/main" val="20024"/>
                    </a:ext>
                  </a:extLst>
                </a:gridCol>
                <a:gridCol w="91210">
                  <a:extLst>
                    <a:ext uri="{9D8B030D-6E8A-4147-A177-3AD203B41FA5}">
                      <a16:colId xmlns:a16="http://schemas.microsoft.com/office/drawing/2014/main" val="20025"/>
                    </a:ext>
                  </a:extLst>
                </a:gridCol>
                <a:gridCol w="91210">
                  <a:extLst>
                    <a:ext uri="{9D8B030D-6E8A-4147-A177-3AD203B41FA5}">
                      <a16:colId xmlns:a16="http://schemas.microsoft.com/office/drawing/2014/main" val="20026"/>
                    </a:ext>
                  </a:extLst>
                </a:gridCol>
                <a:gridCol w="91210">
                  <a:extLst>
                    <a:ext uri="{9D8B030D-6E8A-4147-A177-3AD203B41FA5}">
                      <a16:colId xmlns:a16="http://schemas.microsoft.com/office/drawing/2014/main" val="20027"/>
                    </a:ext>
                  </a:extLst>
                </a:gridCol>
                <a:gridCol w="91210">
                  <a:extLst>
                    <a:ext uri="{9D8B030D-6E8A-4147-A177-3AD203B41FA5}">
                      <a16:colId xmlns:a16="http://schemas.microsoft.com/office/drawing/2014/main" val="20028"/>
                    </a:ext>
                  </a:extLst>
                </a:gridCol>
                <a:gridCol w="91210">
                  <a:extLst>
                    <a:ext uri="{9D8B030D-6E8A-4147-A177-3AD203B41FA5}">
                      <a16:colId xmlns:a16="http://schemas.microsoft.com/office/drawing/2014/main" val="20029"/>
                    </a:ext>
                  </a:extLst>
                </a:gridCol>
                <a:gridCol w="91210">
                  <a:extLst>
                    <a:ext uri="{9D8B030D-6E8A-4147-A177-3AD203B41FA5}">
                      <a16:colId xmlns:a16="http://schemas.microsoft.com/office/drawing/2014/main" val="20030"/>
                    </a:ext>
                  </a:extLst>
                </a:gridCol>
                <a:gridCol w="91210">
                  <a:extLst>
                    <a:ext uri="{9D8B030D-6E8A-4147-A177-3AD203B41FA5}">
                      <a16:colId xmlns:a16="http://schemas.microsoft.com/office/drawing/2014/main" val="20031"/>
                    </a:ext>
                  </a:extLst>
                </a:gridCol>
                <a:gridCol w="91210">
                  <a:extLst>
                    <a:ext uri="{9D8B030D-6E8A-4147-A177-3AD203B41FA5}">
                      <a16:colId xmlns:a16="http://schemas.microsoft.com/office/drawing/2014/main" val="20032"/>
                    </a:ext>
                  </a:extLst>
                </a:gridCol>
                <a:gridCol w="91210">
                  <a:extLst>
                    <a:ext uri="{9D8B030D-6E8A-4147-A177-3AD203B41FA5}">
                      <a16:colId xmlns:a16="http://schemas.microsoft.com/office/drawing/2014/main" val="20033"/>
                    </a:ext>
                  </a:extLst>
                </a:gridCol>
                <a:gridCol w="91210">
                  <a:extLst>
                    <a:ext uri="{9D8B030D-6E8A-4147-A177-3AD203B41FA5}">
                      <a16:colId xmlns:a16="http://schemas.microsoft.com/office/drawing/2014/main" val="20034"/>
                    </a:ext>
                  </a:extLst>
                </a:gridCol>
                <a:gridCol w="91210">
                  <a:extLst>
                    <a:ext uri="{9D8B030D-6E8A-4147-A177-3AD203B41FA5}">
                      <a16:colId xmlns:a16="http://schemas.microsoft.com/office/drawing/2014/main" val="20035"/>
                    </a:ext>
                  </a:extLst>
                </a:gridCol>
                <a:gridCol w="91210">
                  <a:extLst>
                    <a:ext uri="{9D8B030D-6E8A-4147-A177-3AD203B41FA5}">
                      <a16:colId xmlns:a16="http://schemas.microsoft.com/office/drawing/2014/main" val="20036"/>
                    </a:ext>
                  </a:extLst>
                </a:gridCol>
                <a:gridCol w="91210">
                  <a:extLst>
                    <a:ext uri="{9D8B030D-6E8A-4147-A177-3AD203B41FA5}">
                      <a16:colId xmlns:a16="http://schemas.microsoft.com/office/drawing/2014/main" val="20037"/>
                    </a:ext>
                  </a:extLst>
                </a:gridCol>
                <a:gridCol w="91210">
                  <a:extLst>
                    <a:ext uri="{9D8B030D-6E8A-4147-A177-3AD203B41FA5}">
                      <a16:colId xmlns:a16="http://schemas.microsoft.com/office/drawing/2014/main" val="20038"/>
                    </a:ext>
                  </a:extLst>
                </a:gridCol>
                <a:gridCol w="91210">
                  <a:extLst>
                    <a:ext uri="{9D8B030D-6E8A-4147-A177-3AD203B41FA5}">
                      <a16:colId xmlns:a16="http://schemas.microsoft.com/office/drawing/2014/main" val="20039"/>
                    </a:ext>
                  </a:extLst>
                </a:gridCol>
                <a:gridCol w="91210">
                  <a:extLst>
                    <a:ext uri="{9D8B030D-6E8A-4147-A177-3AD203B41FA5}">
                      <a16:colId xmlns:a16="http://schemas.microsoft.com/office/drawing/2014/main" val="20040"/>
                    </a:ext>
                  </a:extLst>
                </a:gridCol>
                <a:gridCol w="91210">
                  <a:extLst>
                    <a:ext uri="{9D8B030D-6E8A-4147-A177-3AD203B41FA5}">
                      <a16:colId xmlns:a16="http://schemas.microsoft.com/office/drawing/2014/main" val="20041"/>
                    </a:ext>
                  </a:extLst>
                </a:gridCol>
                <a:gridCol w="91210">
                  <a:extLst>
                    <a:ext uri="{9D8B030D-6E8A-4147-A177-3AD203B41FA5}">
                      <a16:colId xmlns:a16="http://schemas.microsoft.com/office/drawing/2014/main" val="20042"/>
                    </a:ext>
                  </a:extLst>
                </a:gridCol>
                <a:gridCol w="91210">
                  <a:extLst>
                    <a:ext uri="{9D8B030D-6E8A-4147-A177-3AD203B41FA5}">
                      <a16:colId xmlns:a16="http://schemas.microsoft.com/office/drawing/2014/main" val="20043"/>
                    </a:ext>
                  </a:extLst>
                </a:gridCol>
                <a:gridCol w="91210">
                  <a:extLst>
                    <a:ext uri="{9D8B030D-6E8A-4147-A177-3AD203B41FA5}">
                      <a16:colId xmlns:a16="http://schemas.microsoft.com/office/drawing/2014/main" val="20044"/>
                    </a:ext>
                  </a:extLst>
                </a:gridCol>
              </a:tblGrid>
              <a:tr h="88210">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0"/>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1"/>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2"/>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3"/>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4"/>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5"/>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6"/>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7"/>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8"/>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09"/>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0"/>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1"/>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2"/>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3"/>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4"/>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5"/>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6"/>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7"/>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8"/>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19"/>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0"/>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1"/>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2"/>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3"/>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4"/>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5"/>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6"/>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7"/>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8"/>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29"/>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0"/>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1"/>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2"/>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3"/>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4"/>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5"/>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6"/>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7"/>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extLst>
                  <a:ext uri="{0D108BD9-81ED-4DB2-BD59-A6C34878D82A}">
                    <a16:rowId xmlns:a16="http://schemas.microsoft.com/office/drawing/2014/main" val="10038"/>
                  </a:ext>
                </a:extLst>
              </a:tr>
              <a:tr h="88210">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a:p>
                  </a:txBody>
                  <a:tcPr marL="0" marR="0" marT="0" marB="0">
                    <a:solidFill>
                      <a:schemeClr val="bg2"/>
                    </a:solidFill>
                  </a:tcPr>
                </a:tc>
                <a:tc>
                  <a:txBody>
                    <a:bodyPr/>
                    <a:lstStyle/>
                    <a:p>
                      <a:endParaRPr lang="zh-CN" altLang="en-US" sz="400" dirty="0"/>
                    </a:p>
                  </a:txBody>
                  <a:tcPr marL="0" marR="0" marT="0" marB="0">
                    <a:solidFill>
                      <a:schemeClr val="bg2"/>
                    </a:solidFill>
                  </a:tcPr>
                </a:tc>
                <a:extLst>
                  <a:ext uri="{0D108BD9-81ED-4DB2-BD59-A6C34878D82A}">
                    <a16:rowId xmlns:a16="http://schemas.microsoft.com/office/drawing/2014/main" val="10039"/>
                  </a:ext>
                </a:extLst>
              </a:tr>
            </a:tbl>
          </a:graphicData>
        </a:graphic>
      </p:graphicFrame>
      <p:graphicFrame>
        <p:nvGraphicFramePr>
          <p:cNvPr id="23" name="表格 22">
            <a:extLst>
              <a:ext uri="{FF2B5EF4-FFF2-40B4-BE49-F238E27FC236}">
                <a16:creationId xmlns:a16="http://schemas.microsoft.com/office/drawing/2014/main" id="{9BA80B8F-2062-4C51-9213-305242FA8A1F}"/>
              </a:ext>
            </a:extLst>
          </p:cNvPr>
          <p:cNvGraphicFramePr>
            <a:graphicFrameLocks noGrp="1"/>
          </p:cNvGraphicFramePr>
          <p:nvPr/>
        </p:nvGraphicFramePr>
        <p:xfrm>
          <a:off x="3575721" y="1914902"/>
          <a:ext cx="288033" cy="274320"/>
        </p:xfrm>
        <a:graphic>
          <a:graphicData uri="http://schemas.openxmlformats.org/drawingml/2006/table">
            <a:tbl>
              <a:tblPr>
                <a:tableStyleId>{5C22544A-7EE6-4342-B048-85BDC9FD1C3A}</a:tableStyleId>
              </a:tblPr>
              <a:tblGrid>
                <a:gridCol w="96011">
                  <a:extLst>
                    <a:ext uri="{9D8B030D-6E8A-4147-A177-3AD203B41FA5}">
                      <a16:colId xmlns:a16="http://schemas.microsoft.com/office/drawing/2014/main" val="4068836842"/>
                    </a:ext>
                  </a:extLst>
                </a:gridCol>
                <a:gridCol w="96011">
                  <a:extLst>
                    <a:ext uri="{9D8B030D-6E8A-4147-A177-3AD203B41FA5}">
                      <a16:colId xmlns:a16="http://schemas.microsoft.com/office/drawing/2014/main" val="2529401698"/>
                    </a:ext>
                  </a:extLst>
                </a:gridCol>
                <a:gridCol w="96011">
                  <a:extLst>
                    <a:ext uri="{9D8B030D-6E8A-4147-A177-3AD203B41FA5}">
                      <a16:colId xmlns:a16="http://schemas.microsoft.com/office/drawing/2014/main" val="3897564635"/>
                    </a:ext>
                  </a:extLst>
                </a:gridCol>
              </a:tblGrid>
              <a:tr h="76535">
                <a:tc>
                  <a:txBody>
                    <a:bodyPr/>
                    <a:lstStyle/>
                    <a:p>
                      <a:endParaRPr lang="zh-CN" altLang="en-US" sz="600" dirty="0"/>
                    </a:p>
                  </a:txBody>
                  <a:tcPr marL="0" marR="0" marT="0" marB="0">
                    <a:solidFill>
                      <a:srgbClr val="C00000"/>
                    </a:solidFill>
                  </a:tcPr>
                </a:tc>
                <a:tc>
                  <a:txBody>
                    <a:bodyPr/>
                    <a:lstStyle/>
                    <a:p>
                      <a:endParaRPr lang="zh-CN" altLang="en-US" sz="600" dirty="0"/>
                    </a:p>
                  </a:txBody>
                  <a:tcPr marL="0" marR="0" marT="0" marB="0">
                    <a:solidFill>
                      <a:srgbClr val="C00000"/>
                    </a:solidFill>
                  </a:tcPr>
                </a:tc>
                <a:tc>
                  <a:txBody>
                    <a:bodyPr/>
                    <a:lstStyle/>
                    <a:p>
                      <a:endParaRPr lang="zh-CN" altLang="en-US" sz="600" dirty="0"/>
                    </a:p>
                  </a:txBody>
                  <a:tcPr marL="0" marR="0" marT="0" marB="0">
                    <a:solidFill>
                      <a:srgbClr val="C00000"/>
                    </a:solidFill>
                  </a:tcPr>
                </a:tc>
                <a:extLst>
                  <a:ext uri="{0D108BD9-81ED-4DB2-BD59-A6C34878D82A}">
                    <a16:rowId xmlns:a16="http://schemas.microsoft.com/office/drawing/2014/main" val="1780416783"/>
                  </a:ext>
                </a:extLst>
              </a:tr>
              <a:tr h="76535">
                <a:tc>
                  <a:txBody>
                    <a:bodyPr/>
                    <a:lstStyle/>
                    <a:p>
                      <a:endParaRPr lang="zh-CN" altLang="en-US" sz="600"/>
                    </a:p>
                  </a:txBody>
                  <a:tcPr marL="0" marR="0" marT="0" marB="0">
                    <a:solidFill>
                      <a:srgbClr val="C00000"/>
                    </a:solidFill>
                  </a:tcPr>
                </a:tc>
                <a:tc>
                  <a:txBody>
                    <a:bodyPr/>
                    <a:lstStyle/>
                    <a:p>
                      <a:endParaRPr lang="zh-CN" altLang="en-US" sz="600" dirty="0">
                        <a:solidFill>
                          <a:srgbClr val="FF0000"/>
                        </a:solidFill>
                      </a:endParaRPr>
                    </a:p>
                  </a:txBody>
                  <a:tcPr marL="0" marR="0" marT="0" marB="0">
                    <a:solidFill>
                      <a:srgbClr val="C00000"/>
                    </a:solidFill>
                  </a:tcPr>
                </a:tc>
                <a:tc>
                  <a:txBody>
                    <a:bodyPr/>
                    <a:lstStyle/>
                    <a:p>
                      <a:endParaRPr lang="zh-CN" altLang="en-US" sz="600" dirty="0">
                        <a:solidFill>
                          <a:srgbClr val="FF0000"/>
                        </a:solidFill>
                      </a:endParaRPr>
                    </a:p>
                  </a:txBody>
                  <a:tcPr marL="0" marR="0" marT="0" marB="0">
                    <a:solidFill>
                      <a:srgbClr val="C00000"/>
                    </a:solidFill>
                  </a:tcPr>
                </a:tc>
                <a:extLst>
                  <a:ext uri="{0D108BD9-81ED-4DB2-BD59-A6C34878D82A}">
                    <a16:rowId xmlns:a16="http://schemas.microsoft.com/office/drawing/2014/main" val="976584616"/>
                  </a:ext>
                </a:extLst>
              </a:tr>
              <a:tr h="76535">
                <a:tc>
                  <a:txBody>
                    <a:bodyPr/>
                    <a:lstStyle/>
                    <a:p>
                      <a:endParaRPr lang="zh-CN" altLang="en-US" sz="600"/>
                    </a:p>
                  </a:txBody>
                  <a:tcPr marL="0" marR="0" marT="0" marB="0">
                    <a:solidFill>
                      <a:srgbClr val="C00000"/>
                    </a:solidFill>
                  </a:tcPr>
                </a:tc>
                <a:tc>
                  <a:txBody>
                    <a:bodyPr/>
                    <a:lstStyle/>
                    <a:p>
                      <a:endParaRPr lang="zh-CN" altLang="en-US" sz="600"/>
                    </a:p>
                  </a:txBody>
                  <a:tcPr marL="0" marR="0" marT="0" marB="0">
                    <a:solidFill>
                      <a:srgbClr val="C00000"/>
                    </a:solidFill>
                  </a:tcPr>
                </a:tc>
                <a:tc>
                  <a:txBody>
                    <a:bodyPr/>
                    <a:lstStyle/>
                    <a:p>
                      <a:endParaRPr lang="zh-CN" altLang="en-US" sz="600" dirty="0"/>
                    </a:p>
                  </a:txBody>
                  <a:tcPr marL="0" marR="0" marT="0" marB="0">
                    <a:solidFill>
                      <a:srgbClr val="C00000"/>
                    </a:solidFill>
                  </a:tcPr>
                </a:tc>
                <a:extLst>
                  <a:ext uri="{0D108BD9-81ED-4DB2-BD59-A6C34878D82A}">
                    <a16:rowId xmlns:a16="http://schemas.microsoft.com/office/drawing/2014/main" val="228441130"/>
                  </a:ext>
                </a:extLst>
              </a:tr>
            </a:tbl>
          </a:graphicData>
        </a:graphic>
      </p:graphicFrame>
      <p:sp>
        <p:nvSpPr>
          <p:cNvPr id="9" name="文本框 8">
            <a:extLst>
              <a:ext uri="{FF2B5EF4-FFF2-40B4-BE49-F238E27FC236}">
                <a16:creationId xmlns:a16="http://schemas.microsoft.com/office/drawing/2014/main" id="{AA5CF69F-9F29-4C60-A4BC-A1388500A144}"/>
              </a:ext>
            </a:extLst>
          </p:cNvPr>
          <p:cNvSpPr txBox="1"/>
          <p:nvPr/>
        </p:nvSpPr>
        <p:spPr>
          <a:xfrm>
            <a:off x="2351584" y="6039283"/>
            <a:ext cx="7344816" cy="646331"/>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dirty="0"/>
              <a:t>单个</a:t>
            </a:r>
            <a:r>
              <a:rPr lang="en-US" altLang="zh-CN" dirty="0"/>
              <a:t>filter: 3*3</a:t>
            </a:r>
          </a:p>
          <a:p>
            <a:pPr marL="285750" indent="-285750" algn="just">
              <a:buFont typeface="Arial" panose="020B0604020202020204" pitchFamily="34" charset="0"/>
              <a:buChar char="•"/>
            </a:pPr>
            <a:r>
              <a:rPr lang="zh-CN" altLang="en-US" dirty="0"/>
              <a:t>频率轴步进为</a:t>
            </a:r>
            <a:r>
              <a:rPr lang="en-US" altLang="zh-CN" dirty="0"/>
              <a:t>1</a:t>
            </a:r>
            <a:r>
              <a:rPr lang="zh-CN" altLang="en-US" dirty="0"/>
              <a:t>，特征维度</a:t>
            </a:r>
            <a:r>
              <a:rPr lang="en-US" altLang="zh-CN" dirty="0"/>
              <a:t>40</a:t>
            </a:r>
            <a:r>
              <a:rPr lang="zh-CN" altLang="en-US" dirty="0"/>
              <a:t>，则</a:t>
            </a:r>
            <a:r>
              <a:rPr lang="en-US" altLang="zh-CN" dirty="0"/>
              <a:t>filter</a:t>
            </a:r>
            <a:r>
              <a:rPr lang="zh-CN" altLang="en-US" dirty="0"/>
              <a:t>输出节点</a:t>
            </a:r>
            <a:r>
              <a:rPr lang="zh-CN" altLang="en-US" dirty="0">
                <a:sym typeface="Wingdings" panose="05000000000000000000" pitchFamily="2" charset="2"/>
              </a:rPr>
              <a:t>：</a:t>
            </a:r>
            <a:r>
              <a:rPr lang="en-US" altLang="zh-CN" dirty="0"/>
              <a:t>(40-3)/1+1=38</a:t>
            </a:r>
            <a:endParaRPr lang="zh-CN" altLang="en-US" dirty="0"/>
          </a:p>
        </p:txBody>
      </p:sp>
      <p:cxnSp>
        <p:nvCxnSpPr>
          <p:cNvPr id="7" name="直接箭头连接符 6">
            <a:extLst>
              <a:ext uri="{FF2B5EF4-FFF2-40B4-BE49-F238E27FC236}">
                <a16:creationId xmlns:a16="http://schemas.microsoft.com/office/drawing/2014/main" id="{098C86FF-CC49-4F1C-B682-28728F2C1C40}"/>
              </a:ext>
            </a:extLst>
          </p:cNvPr>
          <p:cNvCxnSpPr>
            <a:cxnSpLocks/>
          </p:cNvCxnSpPr>
          <p:nvPr/>
        </p:nvCxnSpPr>
        <p:spPr>
          <a:xfrm>
            <a:off x="3701333" y="2052062"/>
            <a:ext cx="4957648" cy="891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右大括号 9">
            <a:extLst>
              <a:ext uri="{FF2B5EF4-FFF2-40B4-BE49-F238E27FC236}">
                <a16:creationId xmlns:a16="http://schemas.microsoft.com/office/drawing/2014/main" id="{9819F58C-D07C-4D04-8148-8AB1BBAC48F0}"/>
              </a:ext>
            </a:extLst>
          </p:cNvPr>
          <p:cNvSpPr/>
          <p:nvPr/>
        </p:nvSpPr>
        <p:spPr>
          <a:xfrm>
            <a:off x="8701684" y="2091897"/>
            <a:ext cx="453126" cy="338439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TextBox 5">
            <a:extLst>
              <a:ext uri="{FF2B5EF4-FFF2-40B4-BE49-F238E27FC236}">
                <a16:creationId xmlns:a16="http://schemas.microsoft.com/office/drawing/2014/main" id="{ED6FADC7-4CA5-4CC8-A97D-DA26B306A80A}"/>
              </a:ext>
            </a:extLst>
          </p:cNvPr>
          <p:cNvSpPr txBox="1"/>
          <p:nvPr/>
        </p:nvSpPr>
        <p:spPr>
          <a:xfrm>
            <a:off x="9096430" y="3601825"/>
            <a:ext cx="671979" cy="369332"/>
          </a:xfrm>
          <a:prstGeom prst="rect">
            <a:avLst/>
          </a:prstGeom>
          <a:noFill/>
        </p:spPr>
        <p:txBody>
          <a:bodyPr wrap="none" rtlCol="0">
            <a:spAutoFit/>
          </a:bodyPr>
          <a:lstStyle/>
          <a:p>
            <a:r>
              <a:rPr lang="en-US" altLang="zh-CN" dirty="0"/>
              <a:t>38</a:t>
            </a:r>
            <a:r>
              <a:rPr lang="zh-CN" altLang="en-US" dirty="0"/>
              <a:t>维</a:t>
            </a:r>
          </a:p>
        </p:txBody>
      </p:sp>
      <p:sp>
        <p:nvSpPr>
          <p:cNvPr id="27" name="TextBox 5">
            <a:extLst>
              <a:ext uri="{FF2B5EF4-FFF2-40B4-BE49-F238E27FC236}">
                <a16:creationId xmlns:a16="http://schemas.microsoft.com/office/drawing/2014/main" id="{8E788161-371D-4B32-A26E-51B9740283F6}"/>
              </a:ext>
            </a:extLst>
          </p:cNvPr>
          <p:cNvSpPr txBox="1"/>
          <p:nvPr/>
        </p:nvSpPr>
        <p:spPr>
          <a:xfrm>
            <a:off x="2846213" y="3501008"/>
            <a:ext cx="428322" cy="369332"/>
          </a:xfrm>
          <a:prstGeom prst="rect">
            <a:avLst/>
          </a:prstGeom>
          <a:noFill/>
        </p:spPr>
        <p:txBody>
          <a:bodyPr wrap="none" rtlCol="0">
            <a:spAutoFit/>
          </a:bodyPr>
          <a:lstStyle/>
          <a:p>
            <a:r>
              <a:rPr lang="en-US" altLang="zh-CN" dirty="0"/>
              <a:t>40</a:t>
            </a:r>
            <a:endParaRPr lang="zh-CN" altLang="en-US" dirty="0"/>
          </a:p>
        </p:txBody>
      </p:sp>
      <p:sp>
        <p:nvSpPr>
          <p:cNvPr id="28" name="TextBox 6">
            <a:extLst>
              <a:ext uri="{FF2B5EF4-FFF2-40B4-BE49-F238E27FC236}">
                <a16:creationId xmlns:a16="http://schemas.microsoft.com/office/drawing/2014/main" id="{34E8BB29-B3EF-4575-BB45-70321448AA05}"/>
              </a:ext>
            </a:extLst>
          </p:cNvPr>
          <p:cNvSpPr txBox="1"/>
          <p:nvPr/>
        </p:nvSpPr>
        <p:spPr>
          <a:xfrm>
            <a:off x="2477901" y="3212976"/>
            <a:ext cx="396044" cy="923330"/>
          </a:xfrm>
          <a:prstGeom prst="rect">
            <a:avLst/>
          </a:prstGeom>
          <a:noFill/>
        </p:spPr>
        <p:txBody>
          <a:bodyPr wrap="square" rtlCol="0">
            <a:spAutoFit/>
          </a:bodyPr>
          <a:lstStyle/>
          <a:p>
            <a:r>
              <a:rPr lang="zh-CN" altLang="en-US" dirty="0"/>
              <a:t>频</a:t>
            </a:r>
            <a:endParaRPr lang="en-US" altLang="zh-CN" dirty="0"/>
          </a:p>
          <a:p>
            <a:r>
              <a:rPr lang="zh-CN" altLang="en-US" dirty="0"/>
              <a:t>率</a:t>
            </a:r>
            <a:endParaRPr lang="en-US" altLang="zh-CN" dirty="0"/>
          </a:p>
          <a:p>
            <a:r>
              <a:rPr lang="zh-CN" altLang="en-US" dirty="0"/>
              <a:t>轴</a:t>
            </a:r>
          </a:p>
        </p:txBody>
      </p:sp>
      <p:graphicFrame>
        <p:nvGraphicFramePr>
          <p:cNvPr id="12" name="表格 11">
            <a:extLst>
              <a:ext uri="{FF2B5EF4-FFF2-40B4-BE49-F238E27FC236}">
                <a16:creationId xmlns:a16="http://schemas.microsoft.com/office/drawing/2014/main" id="{354C3EEB-4CB3-401A-9857-F4F54B36EA96}"/>
              </a:ext>
            </a:extLst>
          </p:cNvPr>
          <p:cNvGraphicFramePr>
            <a:graphicFrameLocks noGrp="1"/>
          </p:cNvGraphicFramePr>
          <p:nvPr/>
        </p:nvGraphicFramePr>
        <p:xfrm>
          <a:off x="8616280" y="2091897"/>
          <a:ext cx="72008" cy="3387320"/>
        </p:xfrm>
        <a:graphic>
          <a:graphicData uri="http://schemas.openxmlformats.org/drawingml/2006/table">
            <a:tbl>
              <a:tblPr>
                <a:tableStyleId>{BC89EF96-8CEA-46FF-86C4-4CE0E7609802}</a:tableStyleId>
              </a:tblPr>
              <a:tblGrid>
                <a:gridCol w="72008">
                  <a:extLst>
                    <a:ext uri="{9D8B030D-6E8A-4147-A177-3AD203B41FA5}">
                      <a16:colId xmlns:a16="http://schemas.microsoft.com/office/drawing/2014/main" val="2240660062"/>
                    </a:ext>
                  </a:extLst>
                </a:gridCol>
              </a:tblGrid>
              <a:tr h="89140">
                <a:tc>
                  <a:txBody>
                    <a:bodyPr/>
                    <a:lstStyle/>
                    <a:p>
                      <a:endParaRPr lang="zh-CN" altLang="en-US" sz="400" dirty="0"/>
                    </a:p>
                  </a:txBody>
                  <a:tcPr marL="0" marR="0" marT="0" marB="0"/>
                </a:tc>
                <a:extLst>
                  <a:ext uri="{0D108BD9-81ED-4DB2-BD59-A6C34878D82A}">
                    <a16:rowId xmlns:a16="http://schemas.microsoft.com/office/drawing/2014/main" val="2479668927"/>
                  </a:ext>
                </a:extLst>
              </a:tr>
              <a:tr h="89140">
                <a:tc>
                  <a:txBody>
                    <a:bodyPr/>
                    <a:lstStyle/>
                    <a:p>
                      <a:endParaRPr lang="zh-CN" altLang="en-US" sz="400"/>
                    </a:p>
                  </a:txBody>
                  <a:tcPr marL="0" marR="0" marT="0" marB="0"/>
                </a:tc>
                <a:extLst>
                  <a:ext uri="{0D108BD9-81ED-4DB2-BD59-A6C34878D82A}">
                    <a16:rowId xmlns:a16="http://schemas.microsoft.com/office/drawing/2014/main" val="1867770240"/>
                  </a:ext>
                </a:extLst>
              </a:tr>
              <a:tr h="89140">
                <a:tc>
                  <a:txBody>
                    <a:bodyPr/>
                    <a:lstStyle/>
                    <a:p>
                      <a:endParaRPr lang="zh-CN" altLang="en-US" sz="400"/>
                    </a:p>
                  </a:txBody>
                  <a:tcPr marL="0" marR="0" marT="0" marB="0"/>
                </a:tc>
                <a:extLst>
                  <a:ext uri="{0D108BD9-81ED-4DB2-BD59-A6C34878D82A}">
                    <a16:rowId xmlns:a16="http://schemas.microsoft.com/office/drawing/2014/main" val="2355819843"/>
                  </a:ext>
                </a:extLst>
              </a:tr>
              <a:tr h="89140">
                <a:tc>
                  <a:txBody>
                    <a:bodyPr/>
                    <a:lstStyle/>
                    <a:p>
                      <a:endParaRPr lang="zh-CN" altLang="en-US" sz="400"/>
                    </a:p>
                  </a:txBody>
                  <a:tcPr marL="0" marR="0" marT="0" marB="0"/>
                </a:tc>
                <a:extLst>
                  <a:ext uri="{0D108BD9-81ED-4DB2-BD59-A6C34878D82A}">
                    <a16:rowId xmlns:a16="http://schemas.microsoft.com/office/drawing/2014/main" val="2467866956"/>
                  </a:ext>
                </a:extLst>
              </a:tr>
              <a:tr h="89140">
                <a:tc>
                  <a:txBody>
                    <a:bodyPr/>
                    <a:lstStyle/>
                    <a:p>
                      <a:endParaRPr lang="zh-CN" altLang="en-US" sz="400"/>
                    </a:p>
                  </a:txBody>
                  <a:tcPr marL="0" marR="0" marT="0" marB="0"/>
                </a:tc>
                <a:extLst>
                  <a:ext uri="{0D108BD9-81ED-4DB2-BD59-A6C34878D82A}">
                    <a16:rowId xmlns:a16="http://schemas.microsoft.com/office/drawing/2014/main" val="273383283"/>
                  </a:ext>
                </a:extLst>
              </a:tr>
              <a:tr h="89140">
                <a:tc>
                  <a:txBody>
                    <a:bodyPr/>
                    <a:lstStyle/>
                    <a:p>
                      <a:endParaRPr lang="zh-CN" altLang="en-US" sz="400"/>
                    </a:p>
                  </a:txBody>
                  <a:tcPr marL="0" marR="0" marT="0" marB="0"/>
                </a:tc>
                <a:extLst>
                  <a:ext uri="{0D108BD9-81ED-4DB2-BD59-A6C34878D82A}">
                    <a16:rowId xmlns:a16="http://schemas.microsoft.com/office/drawing/2014/main" val="711892063"/>
                  </a:ext>
                </a:extLst>
              </a:tr>
              <a:tr h="89140">
                <a:tc>
                  <a:txBody>
                    <a:bodyPr/>
                    <a:lstStyle/>
                    <a:p>
                      <a:endParaRPr lang="zh-CN" altLang="en-US" sz="400"/>
                    </a:p>
                  </a:txBody>
                  <a:tcPr marL="0" marR="0" marT="0" marB="0"/>
                </a:tc>
                <a:extLst>
                  <a:ext uri="{0D108BD9-81ED-4DB2-BD59-A6C34878D82A}">
                    <a16:rowId xmlns:a16="http://schemas.microsoft.com/office/drawing/2014/main" val="2376812966"/>
                  </a:ext>
                </a:extLst>
              </a:tr>
              <a:tr h="89140">
                <a:tc>
                  <a:txBody>
                    <a:bodyPr/>
                    <a:lstStyle/>
                    <a:p>
                      <a:endParaRPr lang="zh-CN" altLang="en-US" sz="400"/>
                    </a:p>
                  </a:txBody>
                  <a:tcPr marL="0" marR="0" marT="0" marB="0"/>
                </a:tc>
                <a:extLst>
                  <a:ext uri="{0D108BD9-81ED-4DB2-BD59-A6C34878D82A}">
                    <a16:rowId xmlns:a16="http://schemas.microsoft.com/office/drawing/2014/main" val="2786749580"/>
                  </a:ext>
                </a:extLst>
              </a:tr>
              <a:tr h="89140">
                <a:tc>
                  <a:txBody>
                    <a:bodyPr/>
                    <a:lstStyle/>
                    <a:p>
                      <a:endParaRPr lang="zh-CN" altLang="en-US" sz="400"/>
                    </a:p>
                  </a:txBody>
                  <a:tcPr marL="0" marR="0" marT="0" marB="0"/>
                </a:tc>
                <a:extLst>
                  <a:ext uri="{0D108BD9-81ED-4DB2-BD59-A6C34878D82A}">
                    <a16:rowId xmlns:a16="http://schemas.microsoft.com/office/drawing/2014/main" val="2552561033"/>
                  </a:ext>
                </a:extLst>
              </a:tr>
              <a:tr h="89140">
                <a:tc>
                  <a:txBody>
                    <a:bodyPr/>
                    <a:lstStyle/>
                    <a:p>
                      <a:endParaRPr lang="zh-CN" altLang="en-US" sz="400"/>
                    </a:p>
                  </a:txBody>
                  <a:tcPr marL="0" marR="0" marT="0" marB="0"/>
                </a:tc>
                <a:extLst>
                  <a:ext uri="{0D108BD9-81ED-4DB2-BD59-A6C34878D82A}">
                    <a16:rowId xmlns:a16="http://schemas.microsoft.com/office/drawing/2014/main" val="1901840721"/>
                  </a:ext>
                </a:extLst>
              </a:tr>
              <a:tr h="89140">
                <a:tc>
                  <a:txBody>
                    <a:bodyPr/>
                    <a:lstStyle/>
                    <a:p>
                      <a:endParaRPr lang="zh-CN" altLang="en-US" sz="400"/>
                    </a:p>
                  </a:txBody>
                  <a:tcPr marL="0" marR="0" marT="0" marB="0"/>
                </a:tc>
                <a:extLst>
                  <a:ext uri="{0D108BD9-81ED-4DB2-BD59-A6C34878D82A}">
                    <a16:rowId xmlns:a16="http://schemas.microsoft.com/office/drawing/2014/main" val="3806546334"/>
                  </a:ext>
                </a:extLst>
              </a:tr>
              <a:tr h="89140">
                <a:tc>
                  <a:txBody>
                    <a:bodyPr/>
                    <a:lstStyle/>
                    <a:p>
                      <a:endParaRPr lang="zh-CN" altLang="en-US" sz="400"/>
                    </a:p>
                  </a:txBody>
                  <a:tcPr marL="0" marR="0" marT="0" marB="0"/>
                </a:tc>
                <a:extLst>
                  <a:ext uri="{0D108BD9-81ED-4DB2-BD59-A6C34878D82A}">
                    <a16:rowId xmlns:a16="http://schemas.microsoft.com/office/drawing/2014/main" val="947364405"/>
                  </a:ext>
                </a:extLst>
              </a:tr>
              <a:tr h="89140">
                <a:tc>
                  <a:txBody>
                    <a:bodyPr/>
                    <a:lstStyle/>
                    <a:p>
                      <a:endParaRPr lang="zh-CN" altLang="en-US" sz="400"/>
                    </a:p>
                  </a:txBody>
                  <a:tcPr marL="0" marR="0" marT="0" marB="0"/>
                </a:tc>
                <a:extLst>
                  <a:ext uri="{0D108BD9-81ED-4DB2-BD59-A6C34878D82A}">
                    <a16:rowId xmlns:a16="http://schemas.microsoft.com/office/drawing/2014/main" val="728251287"/>
                  </a:ext>
                </a:extLst>
              </a:tr>
              <a:tr h="89140">
                <a:tc>
                  <a:txBody>
                    <a:bodyPr/>
                    <a:lstStyle/>
                    <a:p>
                      <a:endParaRPr lang="zh-CN" altLang="en-US" sz="400"/>
                    </a:p>
                  </a:txBody>
                  <a:tcPr marL="0" marR="0" marT="0" marB="0"/>
                </a:tc>
                <a:extLst>
                  <a:ext uri="{0D108BD9-81ED-4DB2-BD59-A6C34878D82A}">
                    <a16:rowId xmlns:a16="http://schemas.microsoft.com/office/drawing/2014/main" val="1401108394"/>
                  </a:ext>
                </a:extLst>
              </a:tr>
              <a:tr h="89140">
                <a:tc>
                  <a:txBody>
                    <a:bodyPr/>
                    <a:lstStyle/>
                    <a:p>
                      <a:endParaRPr lang="zh-CN" altLang="en-US" sz="400"/>
                    </a:p>
                  </a:txBody>
                  <a:tcPr marL="0" marR="0" marT="0" marB="0"/>
                </a:tc>
                <a:extLst>
                  <a:ext uri="{0D108BD9-81ED-4DB2-BD59-A6C34878D82A}">
                    <a16:rowId xmlns:a16="http://schemas.microsoft.com/office/drawing/2014/main" val="2508797236"/>
                  </a:ext>
                </a:extLst>
              </a:tr>
              <a:tr h="89140">
                <a:tc>
                  <a:txBody>
                    <a:bodyPr/>
                    <a:lstStyle/>
                    <a:p>
                      <a:endParaRPr lang="zh-CN" altLang="en-US" sz="400"/>
                    </a:p>
                  </a:txBody>
                  <a:tcPr marL="0" marR="0" marT="0" marB="0"/>
                </a:tc>
                <a:extLst>
                  <a:ext uri="{0D108BD9-81ED-4DB2-BD59-A6C34878D82A}">
                    <a16:rowId xmlns:a16="http://schemas.microsoft.com/office/drawing/2014/main" val="505780624"/>
                  </a:ext>
                </a:extLst>
              </a:tr>
              <a:tr h="89140">
                <a:tc>
                  <a:txBody>
                    <a:bodyPr/>
                    <a:lstStyle/>
                    <a:p>
                      <a:endParaRPr lang="zh-CN" altLang="en-US" sz="400"/>
                    </a:p>
                  </a:txBody>
                  <a:tcPr marL="0" marR="0" marT="0" marB="0"/>
                </a:tc>
                <a:extLst>
                  <a:ext uri="{0D108BD9-81ED-4DB2-BD59-A6C34878D82A}">
                    <a16:rowId xmlns:a16="http://schemas.microsoft.com/office/drawing/2014/main" val="1971507876"/>
                  </a:ext>
                </a:extLst>
              </a:tr>
              <a:tr h="89140">
                <a:tc>
                  <a:txBody>
                    <a:bodyPr/>
                    <a:lstStyle/>
                    <a:p>
                      <a:endParaRPr lang="zh-CN" altLang="en-US" sz="400"/>
                    </a:p>
                  </a:txBody>
                  <a:tcPr marL="0" marR="0" marT="0" marB="0"/>
                </a:tc>
                <a:extLst>
                  <a:ext uri="{0D108BD9-81ED-4DB2-BD59-A6C34878D82A}">
                    <a16:rowId xmlns:a16="http://schemas.microsoft.com/office/drawing/2014/main" val="1413231026"/>
                  </a:ext>
                </a:extLst>
              </a:tr>
              <a:tr h="89140">
                <a:tc>
                  <a:txBody>
                    <a:bodyPr/>
                    <a:lstStyle/>
                    <a:p>
                      <a:endParaRPr lang="zh-CN" altLang="en-US" sz="400"/>
                    </a:p>
                  </a:txBody>
                  <a:tcPr marL="0" marR="0" marT="0" marB="0"/>
                </a:tc>
                <a:extLst>
                  <a:ext uri="{0D108BD9-81ED-4DB2-BD59-A6C34878D82A}">
                    <a16:rowId xmlns:a16="http://schemas.microsoft.com/office/drawing/2014/main" val="4247365869"/>
                  </a:ext>
                </a:extLst>
              </a:tr>
              <a:tr h="89140">
                <a:tc>
                  <a:txBody>
                    <a:bodyPr/>
                    <a:lstStyle/>
                    <a:p>
                      <a:endParaRPr lang="zh-CN" altLang="en-US" sz="400"/>
                    </a:p>
                  </a:txBody>
                  <a:tcPr marL="0" marR="0" marT="0" marB="0"/>
                </a:tc>
                <a:extLst>
                  <a:ext uri="{0D108BD9-81ED-4DB2-BD59-A6C34878D82A}">
                    <a16:rowId xmlns:a16="http://schemas.microsoft.com/office/drawing/2014/main" val="2739534693"/>
                  </a:ext>
                </a:extLst>
              </a:tr>
              <a:tr h="89140">
                <a:tc>
                  <a:txBody>
                    <a:bodyPr/>
                    <a:lstStyle/>
                    <a:p>
                      <a:endParaRPr lang="zh-CN" altLang="en-US" sz="400"/>
                    </a:p>
                  </a:txBody>
                  <a:tcPr marL="0" marR="0" marT="0" marB="0"/>
                </a:tc>
                <a:extLst>
                  <a:ext uri="{0D108BD9-81ED-4DB2-BD59-A6C34878D82A}">
                    <a16:rowId xmlns:a16="http://schemas.microsoft.com/office/drawing/2014/main" val="1221989642"/>
                  </a:ext>
                </a:extLst>
              </a:tr>
              <a:tr h="89140">
                <a:tc>
                  <a:txBody>
                    <a:bodyPr/>
                    <a:lstStyle/>
                    <a:p>
                      <a:endParaRPr lang="zh-CN" altLang="en-US" sz="400"/>
                    </a:p>
                  </a:txBody>
                  <a:tcPr marL="0" marR="0" marT="0" marB="0"/>
                </a:tc>
                <a:extLst>
                  <a:ext uri="{0D108BD9-81ED-4DB2-BD59-A6C34878D82A}">
                    <a16:rowId xmlns:a16="http://schemas.microsoft.com/office/drawing/2014/main" val="551373238"/>
                  </a:ext>
                </a:extLst>
              </a:tr>
              <a:tr h="89140">
                <a:tc>
                  <a:txBody>
                    <a:bodyPr/>
                    <a:lstStyle/>
                    <a:p>
                      <a:endParaRPr lang="zh-CN" altLang="en-US" sz="400"/>
                    </a:p>
                  </a:txBody>
                  <a:tcPr marL="0" marR="0" marT="0" marB="0"/>
                </a:tc>
                <a:extLst>
                  <a:ext uri="{0D108BD9-81ED-4DB2-BD59-A6C34878D82A}">
                    <a16:rowId xmlns:a16="http://schemas.microsoft.com/office/drawing/2014/main" val="2672624922"/>
                  </a:ext>
                </a:extLst>
              </a:tr>
              <a:tr h="89140">
                <a:tc>
                  <a:txBody>
                    <a:bodyPr/>
                    <a:lstStyle/>
                    <a:p>
                      <a:endParaRPr lang="zh-CN" altLang="en-US" sz="400"/>
                    </a:p>
                  </a:txBody>
                  <a:tcPr marL="0" marR="0" marT="0" marB="0"/>
                </a:tc>
                <a:extLst>
                  <a:ext uri="{0D108BD9-81ED-4DB2-BD59-A6C34878D82A}">
                    <a16:rowId xmlns:a16="http://schemas.microsoft.com/office/drawing/2014/main" val="1065899148"/>
                  </a:ext>
                </a:extLst>
              </a:tr>
              <a:tr h="89140">
                <a:tc>
                  <a:txBody>
                    <a:bodyPr/>
                    <a:lstStyle/>
                    <a:p>
                      <a:endParaRPr lang="zh-CN" altLang="en-US" sz="400"/>
                    </a:p>
                  </a:txBody>
                  <a:tcPr marL="0" marR="0" marT="0" marB="0"/>
                </a:tc>
                <a:extLst>
                  <a:ext uri="{0D108BD9-81ED-4DB2-BD59-A6C34878D82A}">
                    <a16:rowId xmlns:a16="http://schemas.microsoft.com/office/drawing/2014/main" val="3096077063"/>
                  </a:ext>
                </a:extLst>
              </a:tr>
              <a:tr h="89140">
                <a:tc>
                  <a:txBody>
                    <a:bodyPr/>
                    <a:lstStyle/>
                    <a:p>
                      <a:endParaRPr lang="zh-CN" altLang="en-US" sz="400"/>
                    </a:p>
                  </a:txBody>
                  <a:tcPr marL="0" marR="0" marT="0" marB="0"/>
                </a:tc>
                <a:extLst>
                  <a:ext uri="{0D108BD9-81ED-4DB2-BD59-A6C34878D82A}">
                    <a16:rowId xmlns:a16="http://schemas.microsoft.com/office/drawing/2014/main" val="1922991494"/>
                  </a:ext>
                </a:extLst>
              </a:tr>
              <a:tr h="89140">
                <a:tc>
                  <a:txBody>
                    <a:bodyPr/>
                    <a:lstStyle/>
                    <a:p>
                      <a:endParaRPr lang="zh-CN" altLang="en-US" sz="400"/>
                    </a:p>
                  </a:txBody>
                  <a:tcPr marL="0" marR="0" marT="0" marB="0"/>
                </a:tc>
                <a:extLst>
                  <a:ext uri="{0D108BD9-81ED-4DB2-BD59-A6C34878D82A}">
                    <a16:rowId xmlns:a16="http://schemas.microsoft.com/office/drawing/2014/main" val="1747860463"/>
                  </a:ext>
                </a:extLst>
              </a:tr>
              <a:tr h="89140">
                <a:tc>
                  <a:txBody>
                    <a:bodyPr/>
                    <a:lstStyle/>
                    <a:p>
                      <a:endParaRPr lang="zh-CN" altLang="en-US" sz="400"/>
                    </a:p>
                  </a:txBody>
                  <a:tcPr marL="0" marR="0" marT="0" marB="0"/>
                </a:tc>
                <a:extLst>
                  <a:ext uri="{0D108BD9-81ED-4DB2-BD59-A6C34878D82A}">
                    <a16:rowId xmlns:a16="http://schemas.microsoft.com/office/drawing/2014/main" val="4145884002"/>
                  </a:ext>
                </a:extLst>
              </a:tr>
              <a:tr h="89140">
                <a:tc>
                  <a:txBody>
                    <a:bodyPr/>
                    <a:lstStyle/>
                    <a:p>
                      <a:endParaRPr lang="zh-CN" altLang="en-US" sz="400"/>
                    </a:p>
                  </a:txBody>
                  <a:tcPr marL="0" marR="0" marT="0" marB="0"/>
                </a:tc>
                <a:extLst>
                  <a:ext uri="{0D108BD9-81ED-4DB2-BD59-A6C34878D82A}">
                    <a16:rowId xmlns:a16="http://schemas.microsoft.com/office/drawing/2014/main" val="1857506818"/>
                  </a:ext>
                </a:extLst>
              </a:tr>
              <a:tr h="89140">
                <a:tc>
                  <a:txBody>
                    <a:bodyPr/>
                    <a:lstStyle/>
                    <a:p>
                      <a:endParaRPr lang="zh-CN" altLang="en-US" sz="400"/>
                    </a:p>
                  </a:txBody>
                  <a:tcPr marL="0" marR="0" marT="0" marB="0"/>
                </a:tc>
                <a:extLst>
                  <a:ext uri="{0D108BD9-81ED-4DB2-BD59-A6C34878D82A}">
                    <a16:rowId xmlns:a16="http://schemas.microsoft.com/office/drawing/2014/main" val="1016894735"/>
                  </a:ext>
                </a:extLst>
              </a:tr>
              <a:tr h="89140">
                <a:tc>
                  <a:txBody>
                    <a:bodyPr/>
                    <a:lstStyle/>
                    <a:p>
                      <a:endParaRPr lang="zh-CN" altLang="en-US" sz="400"/>
                    </a:p>
                  </a:txBody>
                  <a:tcPr marL="0" marR="0" marT="0" marB="0"/>
                </a:tc>
                <a:extLst>
                  <a:ext uri="{0D108BD9-81ED-4DB2-BD59-A6C34878D82A}">
                    <a16:rowId xmlns:a16="http://schemas.microsoft.com/office/drawing/2014/main" val="875310323"/>
                  </a:ext>
                </a:extLst>
              </a:tr>
              <a:tr h="89140">
                <a:tc>
                  <a:txBody>
                    <a:bodyPr/>
                    <a:lstStyle/>
                    <a:p>
                      <a:endParaRPr lang="zh-CN" altLang="en-US" sz="400"/>
                    </a:p>
                  </a:txBody>
                  <a:tcPr marL="0" marR="0" marT="0" marB="0"/>
                </a:tc>
                <a:extLst>
                  <a:ext uri="{0D108BD9-81ED-4DB2-BD59-A6C34878D82A}">
                    <a16:rowId xmlns:a16="http://schemas.microsoft.com/office/drawing/2014/main" val="790398676"/>
                  </a:ext>
                </a:extLst>
              </a:tr>
              <a:tr h="89140">
                <a:tc>
                  <a:txBody>
                    <a:bodyPr/>
                    <a:lstStyle/>
                    <a:p>
                      <a:endParaRPr lang="zh-CN" altLang="en-US" sz="400"/>
                    </a:p>
                  </a:txBody>
                  <a:tcPr marL="0" marR="0" marT="0" marB="0"/>
                </a:tc>
                <a:extLst>
                  <a:ext uri="{0D108BD9-81ED-4DB2-BD59-A6C34878D82A}">
                    <a16:rowId xmlns:a16="http://schemas.microsoft.com/office/drawing/2014/main" val="3809703"/>
                  </a:ext>
                </a:extLst>
              </a:tr>
              <a:tr h="89140">
                <a:tc>
                  <a:txBody>
                    <a:bodyPr/>
                    <a:lstStyle/>
                    <a:p>
                      <a:endParaRPr lang="zh-CN" altLang="en-US" sz="400"/>
                    </a:p>
                  </a:txBody>
                  <a:tcPr marL="0" marR="0" marT="0" marB="0"/>
                </a:tc>
                <a:extLst>
                  <a:ext uri="{0D108BD9-81ED-4DB2-BD59-A6C34878D82A}">
                    <a16:rowId xmlns:a16="http://schemas.microsoft.com/office/drawing/2014/main" val="907401162"/>
                  </a:ext>
                </a:extLst>
              </a:tr>
              <a:tr h="89140">
                <a:tc>
                  <a:txBody>
                    <a:bodyPr/>
                    <a:lstStyle/>
                    <a:p>
                      <a:endParaRPr lang="zh-CN" altLang="en-US" sz="400"/>
                    </a:p>
                  </a:txBody>
                  <a:tcPr marL="0" marR="0" marT="0" marB="0"/>
                </a:tc>
                <a:extLst>
                  <a:ext uri="{0D108BD9-81ED-4DB2-BD59-A6C34878D82A}">
                    <a16:rowId xmlns:a16="http://schemas.microsoft.com/office/drawing/2014/main" val="3809225725"/>
                  </a:ext>
                </a:extLst>
              </a:tr>
              <a:tr h="89140">
                <a:tc>
                  <a:txBody>
                    <a:bodyPr/>
                    <a:lstStyle/>
                    <a:p>
                      <a:endParaRPr lang="zh-CN" altLang="en-US" sz="400"/>
                    </a:p>
                  </a:txBody>
                  <a:tcPr marL="0" marR="0" marT="0" marB="0"/>
                </a:tc>
                <a:extLst>
                  <a:ext uri="{0D108BD9-81ED-4DB2-BD59-A6C34878D82A}">
                    <a16:rowId xmlns:a16="http://schemas.microsoft.com/office/drawing/2014/main" val="205345047"/>
                  </a:ext>
                </a:extLst>
              </a:tr>
              <a:tr h="89140">
                <a:tc>
                  <a:txBody>
                    <a:bodyPr/>
                    <a:lstStyle/>
                    <a:p>
                      <a:endParaRPr lang="zh-CN" altLang="en-US" sz="400"/>
                    </a:p>
                  </a:txBody>
                  <a:tcPr marL="0" marR="0" marT="0" marB="0"/>
                </a:tc>
                <a:extLst>
                  <a:ext uri="{0D108BD9-81ED-4DB2-BD59-A6C34878D82A}">
                    <a16:rowId xmlns:a16="http://schemas.microsoft.com/office/drawing/2014/main" val="2947741360"/>
                  </a:ext>
                </a:extLst>
              </a:tr>
              <a:tr h="89140">
                <a:tc>
                  <a:txBody>
                    <a:bodyPr/>
                    <a:lstStyle/>
                    <a:p>
                      <a:endParaRPr lang="zh-CN" altLang="en-US" sz="400" dirty="0"/>
                    </a:p>
                  </a:txBody>
                  <a:tcPr marL="0" marR="0" marT="0" marB="0"/>
                </a:tc>
                <a:extLst>
                  <a:ext uri="{0D108BD9-81ED-4DB2-BD59-A6C34878D82A}">
                    <a16:rowId xmlns:a16="http://schemas.microsoft.com/office/drawing/2014/main" val="2588783537"/>
                  </a:ext>
                </a:extLst>
              </a:tr>
            </a:tbl>
          </a:graphicData>
        </a:graphic>
      </p:graphicFrame>
    </p:spTree>
    <p:extLst>
      <p:ext uri="{BB962C8B-B14F-4D97-AF65-F5344CB8AC3E}">
        <p14:creationId xmlns:p14="http://schemas.microsoft.com/office/powerpoint/2010/main" val="10236855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E45CB21-9CCE-48A7-898F-B2DD5E23F28B}"/>
              </a:ext>
            </a:extLst>
          </p:cNvPr>
          <p:cNvSpPr>
            <a:spLocks noGrp="1"/>
          </p:cNvSpPr>
          <p:nvPr>
            <p:ph type="title"/>
          </p:nvPr>
        </p:nvSpPr>
        <p:spPr/>
        <p:txBody>
          <a:bodyPr/>
          <a:lstStyle/>
          <a:p>
            <a:r>
              <a:rPr lang="en-US" altLang="zh-CN" dirty="0"/>
              <a:t>N</a:t>
            </a:r>
            <a:r>
              <a:rPr lang="zh-CN" altLang="en-US" dirty="0"/>
              <a:t>个</a:t>
            </a:r>
            <a:r>
              <a:rPr lang="en-US" altLang="zh-CN" dirty="0"/>
              <a:t>filter</a:t>
            </a:r>
            <a:r>
              <a:rPr lang="zh-CN" altLang="en-US" dirty="0"/>
              <a:t>输出</a:t>
            </a:r>
          </a:p>
        </p:txBody>
      </p:sp>
      <p:graphicFrame>
        <p:nvGraphicFramePr>
          <p:cNvPr id="4" name="表格 3">
            <a:extLst>
              <a:ext uri="{FF2B5EF4-FFF2-40B4-BE49-F238E27FC236}">
                <a16:creationId xmlns:a16="http://schemas.microsoft.com/office/drawing/2014/main" id="{ECE3C71B-5BA5-4AB3-8780-FFD9D2DA0051}"/>
              </a:ext>
            </a:extLst>
          </p:cNvPr>
          <p:cNvGraphicFramePr>
            <a:graphicFrameLocks noGrp="1"/>
          </p:cNvGraphicFramePr>
          <p:nvPr/>
        </p:nvGraphicFramePr>
        <p:xfrm>
          <a:off x="2783632" y="2060866"/>
          <a:ext cx="6336704" cy="3387320"/>
        </p:xfrm>
        <a:graphic>
          <a:graphicData uri="http://schemas.openxmlformats.org/drawingml/2006/table">
            <a:tbl>
              <a:tblPr>
                <a:tableStyleId>{BC89EF96-8CEA-46FF-86C4-4CE0E7609802}</a:tableStyleId>
              </a:tblPr>
              <a:tblGrid>
                <a:gridCol w="99011">
                  <a:extLst>
                    <a:ext uri="{9D8B030D-6E8A-4147-A177-3AD203B41FA5}">
                      <a16:colId xmlns:a16="http://schemas.microsoft.com/office/drawing/2014/main" val="3321544557"/>
                    </a:ext>
                  </a:extLst>
                </a:gridCol>
                <a:gridCol w="99011">
                  <a:extLst>
                    <a:ext uri="{9D8B030D-6E8A-4147-A177-3AD203B41FA5}">
                      <a16:colId xmlns:a16="http://schemas.microsoft.com/office/drawing/2014/main" val="211642667"/>
                    </a:ext>
                  </a:extLst>
                </a:gridCol>
                <a:gridCol w="99011">
                  <a:extLst>
                    <a:ext uri="{9D8B030D-6E8A-4147-A177-3AD203B41FA5}">
                      <a16:colId xmlns:a16="http://schemas.microsoft.com/office/drawing/2014/main" val="787180317"/>
                    </a:ext>
                  </a:extLst>
                </a:gridCol>
                <a:gridCol w="99011">
                  <a:extLst>
                    <a:ext uri="{9D8B030D-6E8A-4147-A177-3AD203B41FA5}">
                      <a16:colId xmlns:a16="http://schemas.microsoft.com/office/drawing/2014/main" val="302137132"/>
                    </a:ext>
                  </a:extLst>
                </a:gridCol>
                <a:gridCol w="99011">
                  <a:extLst>
                    <a:ext uri="{9D8B030D-6E8A-4147-A177-3AD203B41FA5}">
                      <a16:colId xmlns:a16="http://schemas.microsoft.com/office/drawing/2014/main" val="1111541081"/>
                    </a:ext>
                  </a:extLst>
                </a:gridCol>
                <a:gridCol w="99011">
                  <a:extLst>
                    <a:ext uri="{9D8B030D-6E8A-4147-A177-3AD203B41FA5}">
                      <a16:colId xmlns:a16="http://schemas.microsoft.com/office/drawing/2014/main" val="1839591606"/>
                    </a:ext>
                  </a:extLst>
                </a:gridCol>
                <a:gridCol w="99011">
                  <a:extLst>
                    <a:ext uri="{9D8B030D-6E8A-4147-A177-3AD203B41FA5}">
                      <a16:colId xmlns:a16="http://schemas.microsoft.com/office/drawing/2014/main" val="1282050891"/>
                    </a:ext>
                  </a:extLst>
                </a:gridCol>
                <a:gridCol w="99011">
                  <a:extLst>
                    <a:ext uri="{9D8B030D-6E8A-4147-A177-3AD203B41FA5}">
                      <a16:colId xmlns:a16="http://schemas.microsoft.com/office/drawing/2014/main" val="1233106096"/>
                    </a:ext>
                  </a:extLst>
                </a:gridCol>
                <a:gridCol w="99011">
                  <a:extLst>
                    <a:ext uri="{9D8B030D-6E8A-4147-A177-3AD203B41FA5}">
                      <a16:colId xmlns:a16="http://schemas.microsoft.com/office/drawing/2014/main" val="3337312491"/>
                    </a:ext>
                  </a:extLst>
                </a:gridCol>
                <a:gridCol w="99011">
                  <a:extLst>
                    <a:ext uri="{9D8B030D-6E8A-4147-A177-3AD203B41FA5}">
                      <a16:colId xmlns:a16="http://schemas.microsoft.com/office/drawing/2014/main" val="741703782"/>
                    </a:ext>
                  </a:extLst>
                </a:gridCol>
                <a:gridCol w="99011">
                  <a:extLst>
                    <a:ext uri="{9D8B030D-6E8A-4147-A177-3AD203B41FA5}">
                      <a16:colId xmlns:a16="http://schemas.microsoft.com/office/drawing/2014/main" val="144425197"/>
                    </a:ext>
                  </a:extLst>
                </a:gridCol>
                <a:gridCol w="99011">
                  <a:extLst>
                    <a:ext uri="{9D8B030D-6E8A-4147-A177-3AD203B41FA5}">
                      <a16:colId xmlns:a16="http://schemas.microsoft.com/office/drawing/2014/main" val="2370970187"/>
                    </a:ext>
                  </a:extLst>
                </a:gridCol>
                <a:gridCol w="99011">
                  <a:extLst>
                    <a:ext uri="{9D8B030D-6E8A-4147-A177-3AD203B41FA5}">
                      <a16:colId xmlns:a16="http://schemas.microsoft.com/office/drawing/2014/main" val="1966169403"/>
                    </a:ext>
                  </a:extLst>
                </a:gridCol>
                <a:gridCol w="99011">
                  <a:extLst>
                    <a:ext uri="{9D8B030D-6E8A-4147-A177-3AD203B41FA5}">
                      <a16:colId xmlns:a16="http://schemas.microsoft.com/office/drawing/2014/main" val="3029376085"/>
                    </a:ext>
                  </a:extLst>
                </a:gridCol>
                <a:gridCol w="99011">
                  <a:extLst>
                    <a:ext uri="{9D8B030D-6E8A-4147-A177-3AD203B41FA5}">
                      <a16:colId xmlns:a16="http://schemas.microsoft.com/office/drawing/2014/main" val="2664414957"/>
                    </a:ext>
                  </a:extLst>
                </a:gridCol>
                <a:gridCol w="99011">
                  <a:extLst>
                    <a:ext uri="{9D8B030D-6E8A-4147-A177-3AD203B41FA5}">
                      <a16:colId xmlns:a16="http://schemas.microsoft.com/office/drawing/2014/main" val="593686693"/>
                    </a:ext>
                  </a:extLst>
                </a:gridCol>
                <a:gridCol w="99011">
                  <a:extLst>
                    <a:ext uri="{9D8B030D-6E8A-4147-A177-3AD203B41FA5}">
                      <a16:colId xmlns:a16="http://schemas.microsoft.com/office/drawing/2014/main" val="201749308"/>
                    </a:ext>
                  </a:extLst>
                </a:gridCol>
                <a:gridCol w="99011">
                  <a:extLst>
                    <a:ext uri="{9D8B030D-6E8A-4147-A177-3AD203B41FA5}">
                      <a16:colId xmlns:a16="http://schemas.microsoft.com/office/drawing/2014/main" val="499710889"/>
                    </a:ext>
                  </a:extLst>
                </a:gridCol>
                <a:gridCol w="99011">
                  <a:extLst>
                    <a:ext uri="{9D8B030D-6E8A-4147-A177-3AD203B41FA5}">
                      <a16:colId xmlns:a16="http://schemas.microsoft.com/office/drawing/2014/main" val="3149271721"/>
                    </a:ext>
                  </a:extLst>
                </a:gridCol>
                <a:gridCol w="99011">
                  <a:extLst>
                    <a:ext uri="{9D8B030D-6E8A-4147-A177-3AD203B41FA5}">
                      <a16:colId xmlns:a16="http://schemas.microsoft.com/office/drawing/2014/main" val="2649493785"/>
                    </a:ext>
                  </a:extLst>
                </a:gridCol>
                <a:gridCol w="99011">
                  <a:extLst>
                    <a:ext uri="{9D8B030D-6E8A-4147-A177-3AD203B41FA5}">
                      <a16:colId xmlns:a16="http://schemas.microsoft.com/office/drawing/2014/main" val="2515978759"/>
                    </a:ext>
                  </a:extLst>
                </a:gridCol>
                <a:gridCol w="99011">
                  <a:extLst>
                    <a:ext uri="{9D8B030D-6E8A-4147-A177-3AD203B41FA5}">
                      <a16:colId xmlns:a16="http://schemas.microsoft.com/office/drawing/2014/main" val="2834403631"/>
                    </a:ext>
                  </a:extLst>
                </a:gridCol>
                <a:gridCol w="99011">
                  <a:extLst>
                    <a:ext uri="{9D8B030D-6E8A-4147-A177-3AD203B41FA5}">
                      <a16:colId xmlns:a16="http://schemas.microsoft.com/office/drawing/2014/main" val="3137838096"/>
                    </a:ext>
                  </a:extLst>
                </a:gridCol>
                <a:gridCol w="99011">
                  <a:extLst>
                    <a:ext uri="{9D8B030D-6E8A-4147-A177-3AD203B41FA5}">
                      <a16:colId xmlns:a16="http://schemas.microsoft.com/office/drawing/2014/main" val="1297308278"/>
                    </a:ext>
                  </a:extLst>
                </a:gridCol>
                <a:gridCol w="99011">
                  <a:extLst>
                    <a:ext uri="{9D8B030D-6E8A-4147-A177-3AD203B41FA5}">
                      <a16:colId xmlns:a16="http://schemas.microsoft.com/office/drawing/2014/main" val="3014800480"/>
                    </a:ext>
                  </a:extLst>
                </a:gridCol>
                <a:gridCol w="99011">
                  <a:extLst>
                    <a:ext uri="{9D8B030D-6E8A-4147-A177-3AD203B41FA5}">
                      <a16:colId xmlns:a16="http://schemas.microsoft.com/office/drawing/2014/main" val="2233158882"/>
                    </a:ext>
                  </a:extLst>
                </a:gridCol>
                <a:gridCol w="99011">
                  <a:extLst>
                    <a:ext uri="{9D8B030D-6E8A-4147-A177-3AD203B41FA5}">
                      <a16:colId xmlns:a16="http://schemas.microsoft.com/office/drawing/2014/main" val="2748228851"/>
                    </a:ext>
                  </a:extLst>
                </a:gridCol>
                <a:gridCol w="99011">
                  <a:extLst>
                    <a:ext uri="{9D8B030D-6E8A-4147-A177-3AD203B41FA5}">
                      <a16:colId xmlns:a16="http://schemas.microsoft.com/office/drawing/2014/main" val="3196330133"/>
                    </a:ext>
                  </a:extLst>
                </a:gridCol>
                <a:gridCol w="99011">
                  <a:extLst>
                    <a:ext uri="{9D8B030D-6E8A-4147-A177-3AD203B41FA5}">
                      <a16:colId xmlns:a16="http://schemas.microsoft.com/office/drawing/2014/main" val="59439384"/>
                    </a:ext>
                  </a:extLst>
                </a:gridCol>
                <a:gridCol w="99011">
                  <a:extLst>
                    <a:ext uri="{9D8B030D-6E8A-4147-A177-3AD203B41FA5}">
                      <a16:colId xmlns:a16="http://schemas.microsoft.com/office/drawing/2014/main" val="1509127183"/>
                    </a:ext>
                  </a:extLst>
                </a:gridCol>
                <a:gridCol w="99011">
                  <a:extLst>
                    <a:ext uri="{9D8B030D-6E8A-4147-A177-3AD203B41FA5}">
                      <a16:colId xmlns:a16="http://schemas.microsoft.com/office/drawing/2014/main" val="1238524782"/>
                    </a:ext>
                  </a:extLst>
                </a:gridCol>
                <a:gridCol w="99011">
                  <a:extLst>
                    <a:ext uri="{9D8B030D-6E8A-4147-A177-3AD203B41FA5}">
                      <a16:colId xmlns:a16="http://schemas.microsoft.com/office/drawing/2014/main" val="1879400011"/>
                    </a:ext>
                  </a:extLst>
                </a:gridCol>
                <a:gridCol w="99011">
                  <a:extLst>
                    <a:ext uri="{9D8B030D-6E8A-4147-A177-3AD203B41FA5}">
                      <a16:colId xmlns:a16="http://schemas.microsoft.com/office/drawing/2014/main" val="2403909621"/>
                    </a:ext>
                  </a:extLst>
                </a:gridCol>
                <a:gridCol w="99011">
                  <a:extLst>
                    <a:ext uri="{9D8B030D-6E8A-4147-A177-3AD203B41FA5}">
                      <a16:colId xmlns:a16="http://schemas.microsoft.com/office/drawing/2014/main" val="1806479160"/>
                    </a:ext>
                  </a:extLst>
                </a:gridCol>
                <a:gridCol w="99011">
                  <a:extLst>
                    <a:ext uri="{9D8B030D-6E8A-4147-A177-3AD203B41FA5}">
                      <a16:colId xmlns:a16="http://schemas.microsoft.com/office/drawing/2014/main" val="916862037"/>
                    </a:ext>
                  </a:extLst>
                </a:gridCol>
                <a:gridCol w="99011">
                  <a:extLst>
                    <a:ext uri="{9D8B030D-6E8A-4147-A177-3AD203B41FA5}">
                      <a16:colId xmlns:a16="http://schemas.microsoft.com/office/drawing/2014/main" val="3909306556"/>
                    </a:ext>
                  </a:extLst>
                </a:gridCol>
                <a:gridCol w="99011">
                  <a:extLst>
                    <a:ext uri="{9D8B030D-6E8A-4147-A177-3AD203B41FA5}">
                      <a16:colId xmlns:a16="http://schemas.microsoft.com/office/drawing/2014/main" val="518247900"/>
                    </a:ext>
                  </a:extLst>
                </a:gridCol>
                <a:gridCol w="99011">
                  <a:extLst>
                    <a:ext uri="{9D8B030D-6E8A-4147-A177-3AD203B41FA5}">
                      <a16:colId xmlns:a16="http://schemas.microsoft.com/office/drawing/2014/main" val="1529599673"/>
                    </a:ext>
                  </a:extLst>
                </a:gridCol>
                <a:gridCol w="99011">
                  <a:extLst>
                    <a:ext uri="{9D8B030D-6E8A-4147-A177-3AD203B41FA5}">
                      <a16:colId xmlns:a16="http://schemas.microsoft.com/office/drawing/2014/main" val="1376314932"/>
                    </a:ext>
                  </a:extLst>
                </a:gridCol>
                <a:gridCol w="99011">
                  <a:extLst>
                    <a:ext uri="{9D8B030D-6E8A-4147-A177-3AD203B41FA5}">
                      <a16:colId xmlns:a16="http://schemas.microsoft.com/office/drawing/2014/main" val="3208650110"/>
                    </a:ext>
                  </a:extLst>
                </a:gridCol>
                <a:gridCol w="99011">
                  <a:extLst>
                    <a:ext uri="{9D8B030D-6E8A-4147-A177-3AD203B41FA5}">
                      <a16:colId xmlns:a16="http://schemas.microsoft.com/office/drawing/2014/main" val="2972968482"/>
                    </a:ext>
                  </a:extLst>
                </a:gridCol>
                <a:gridCol w="99011">
                  <a:extLst>
                    <a:ext uri="{9D8B030D-6E8A-4147-A177-3AD203B41FA5}">
                      <a16:colId xmlns:a16="http://schemas.microsoft.com/office/drawing/2014/main" val="894428791"/>
                    </a:ext>
                  </a:extLst>
                </a:gridCol>
                <a:gridCol w="99011">
                  <a:extLst>
                    <a:ext uri="{9D8B030D-6E8A-4147-A177-3AD203B41FA5}">
                      <a16:colId xmlns:a16="http://schemas.microsoft.com/office/drawing/2014/main" val="1423228365"/>
                    </a:ext>
                  </a:extLst>
                </a:gridCol>
                <a:gridCol w="99011">
                  <a:extLst>
                    <a:ext uri="{9D8B030D-6E8A-4147-A177-3AD203B41FA5}">
                      <a16:colId xmlns:a16="http://schemas.microsoft.com/office/drawing/2014/main" val="1222009157"/>
                    </a:ext>
                  </a:extLst>
                </a:gridCol>
                <a:gridCol w="99011">
                  <a:extLst>
                    <a:ext uri="{9D8B030D-6E8A-4147-A177-3AD203B41FA5}">
                      <a16:colId xmlns:a16="http://schemas.microsoft.com/office/drawing/2014/main" val="2848852890"/>
                    </a:ext>
                  </a:extLst>
                </a:gridCol>
                <a:gridCol w="99011">
                  <a:extLst>
                    <a:ext uri="{9D8B030D-6E8A-4147-A177-3AD203B41FA5}">
                      <a16:colId xmlns:a16="http://schemas.microsoft.com/office/drawing/2014/main" val="3330008667"/>
                    </a:ext>
                  </a:extLst>
                </a:gridCol>
                <a:gridCol w="99011">
                  <a:extLst>
                    <a:ext uri="{9D8B030D-6E8A-4147-A177-3AD203B41FA5}">
                      <a16:colId xmlns:a16="http://schemas.microsoft.com/office/drawing/2014/main" val="3352636753"/>
                    </a:ext>
                  </a:extLst>
                </a:gridCol>
                <a:gridCol w="99011">
                  <a:extLst>
                    <a:ext uri="{9D8B030D-6E8A-4147-A177-3AD203B41FA5}">
                      <a16:colId xmlns:a16="http://schemas.microsoft.com/office/drawing/2014/main" val="1851013133"/>
                    </a:ext>
                  </a:extLst>
                </a:gridCol>
                <a:gridCol w="99011">
                  <a:extLst>
                    <a:ext uri="{9D8B030D-6E8A-4147-A177-3AD203B41FA5}">
                      <a16:colId xmlns:a16="http://schemas.microsoft.com/office/drawing/2014/main" val="3723711151"/>
                    </a:ext>
                  </a:extLst>
                </a:gridCol>
                <a:gridCol w="99011">
                  <a:extLst>
                    <a:ext uri="{9D8B030D-6E8A-4147-A177-3AD203B41FA5}">
                      <a16:colId xmlns:a16="http://schemas.microsoft.com/office/drawing/2014/main" val="2508465895"/>
                    </a:ext>
                  </a:extLst>
                </a:gridCol>
                <a:gridCol w="99011">
                  <a:extLst>
                    <a:ext uri="{9D8B030D-6E8A-4147-A177-3AD203B41FA5}">
                      <a16:colId xmlns:a16="http://schemas.microsoft.com/office/drawing/2014/main" val="451381257"/>
                    </a:ext>
                  </a:extLst>
                </a:gridCol>
                <a:gridCol w="99011">
                  <a:extLst>
                    <a:ext uri="{9D8B030D-6E8A-4147-A177-3AD203B41FA5}">
                      <a16:colId xmlns:a16="http://schemas.microsoft.com/office/drawing/2014/main" val="396156415"/>
                    </a:ext>
                  </a:extLst>
                </a:gridCol>
                <a:gridCol w="99011">
                  <a:extLst>
                    <a:ext uri="{9D8B030D-6E8A-4147-A177-3AD203B41FA5}">
                      <a16:colId xmlns:a16="http://schemas.microsoft.com/office/drawing/2014/main" val="963975061"/>
                    </a:ext>
                  </a:extLst>
                </a:gridCol>
                <a:gridCol w="99011">
                  <a:extLst>
                    <a:ext uri="{9D8B030D-6E8A-4147-A177-3AD203B41FA5}">
                      <a16:colId xmlns:a16="http://schemas.microsoft.com/office/drawing/2014/main" val="689646980"/>
                    </a:ext>
                  </a:extLst>
                </a:gridCol>
                <a:gridCol w="99011">
                  <a:extLst>
                    <a:ext uri="{9D8B030D-6E8A-4147-A177-3AD203B41FA5}">
                      <a16:colId xmlns:a16="http://schemas.microsoft.com/office/drawing/2014/main" val="304540897"/>
                    </a:ext>
                  </a:extLst>
                </a:gridCol>
                <a:gridCol w="99011">
                  <a:extLst>
                    <a:ext uri="{9D8B030D-6E8A-4147-A177-3AD203B41FA5}">
                      <a16:colId xmlns:a16="http://schemas.microsoft.com/office/drawing/2014/main" val="3980331327"/>
                    </a:ext>
                  </a:extLst>
                </a:gridCol>
                <a:gridCol w="99011">
                  <a:extLst>
                    <a:ext uri="{9D8B030D-6E8A-4147-A177-3AD203B41FA5}">
                      <a16:colId xmlns:a16="http://schemas.microsoft.com/office/drawing/2014/main" val="2019636758"/>
                    </a:ext>
                  </a:extLst>
                </a:gridCol>
                <a:gridCol w="99011">
                  <a:extLst>
                    <a:ext uri="{9D8B030D-6E8A-4147-A177-3AD203B41FA5}">
                      <a16:colId xmlns:a16="http://schemas.microsoft.com/office/drawing/2014/main" val="3618044093"/>
                    </a:ext>
                  </a:extLst>
                </a:gridCol>
                <a:gridCol w="99011">
                  <a:extLst>
                    <a:ext uri="{9D8B030D-6E8A-4147-A177-3AD203B41FA5}">
                      <a16:colId xmlns:a16="http://schemas.microsoft.com/office/drawing/2014/main" val="118466789"/>
                    </a:ext>
                  </a:extLst>
                </a:gridCol>
                <a:gridCol w="99011">
                  <a:extLst>
                    <a:ext uri="{9D8B030D-6E8A-4147-A177-3AD203B41FA5}">
                      <a16:colId xmlns:a16="http://schemas.microsoft.com/office/drawing/2014/main" val="989554069"/>
                    </a:ext>
                  </a:extLst>
                </a:gridCol>
                <a:gridCol w="99011">
                  <a:extLst>
                    <a:ext uri="{9D8B030D-6E8A-4147-A177-3AD203B41FA5}">
                      <a16:colId xmlns:a16="http://schemas.microsoft.com/office/drawing/2014/main" val="944967614"/>
                    </a:ext>
                  </a:extLst>
                </a:gridCol>
                <a:gridCol w="99011">
                  <a:extLst>
                    <a:ext uri="{9D8B030D-6E8A-4147-A177-3AD203B41FA5}">
                      <a16:colId xmlns:a16="http://schemas.microsoft.com/office/drawing/2014/main" val="18294312"/>
                    </a:ext>
                  </a:extLst>
                </a:gridCol>
                <a:gridCol w="99011">
                  <a:extLst>
                    <a:ext uri="{9D8B030D-6E8A-4147-A177-3AD203B41FA5}">
                      <a16:colId xmlns:a16="http://schemas.microsoft.com/office/drawing/2014/main" val="2732324731"/>
                    </a:ext>
                  </a:extLst>
                </a:gridCol>
                <a:gridCol w="99011">
                  <a:extLst>
                    <a:ext uri="{9D8B030D-6E8A-4147-A177-3AD203B41FA5}">
                      <a16:colId xmlns:a16="http://schemas.microsoft.com/office/drawing/2014/main" val="3876307884"/>
                    </a:ext>
                  </a:extLst>
                </a:gridCol>
              </a:tblGrid>
              <a:tr h="89140">
                <a:tc>
                  <a:txBody>
                    <a:bodyPr/>
                    <a:lstStyle/>
                    <a:p>
                      <a:endParaRPr lang="zh-CN" altLang="en-US" sz="100" dirty="0"/>
                    </a:p>
                  </a:txBody>
                  <a:tcPr marL="0" marR="0" marT="0" marB="0"/>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1825324807"/>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3435759779"/>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3693129712"/>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2843181934"/>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1473941934"/>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3429297284"/>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2370026853"/>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819753363"/>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3374929201"/>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3383738309"/>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3683554248"/>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3949050318"/>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4030334419"/>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2695936234"/>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2727838719"/>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1376498905"/>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3238699058"/>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2574748036"/>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2866681408"/>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542683221"/>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912174162"/>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dirty="0"/>
                    </a:p>
                  </a:txBody>
                  <a:tcPr marL="914" marR="914" marT="5" marB="5"/>
                </a:tc>
                <a:extLst>
                  <a:ext uri="{0D108BD9-81ED-4DB2-BD59-A6C34878D82A}">
                    <a16:rowId xmlns:a16="http://schemas.microsoft.com/office/drawing/2014/main" val="2730996428"/>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743082651"/>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4276509216"/>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4014103175"/>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174205096"/>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2891463659"/>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1874833378"/>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2155549408"/>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294326974"/>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4066656094"/>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1942402102"/>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3169722399"/>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2768258023"/>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1729727210"/>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3396802074"/>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extLst>
                  <a:ext uri="{0D108BD9-81ED-4DB2-BD59-A6C34878D82A}">
                    <a16:rowId xmlns:a16="http://schemas.microsoft.com/office/drawing/2014/main" val="2975732717"/>
                  </a:ext>
                </a:extLst>
              </a:tr>
              <a:tr h="89140">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a:p>
                  </a:txBody>
                  <a:tcPr marL="914" marR="914" marT="5" marB="5"/>
                </a:tc>
                <a:tc>
                  <a:txBody>
                    <a:bodyPr/>
                    <a:lstStyle/>
                    <a:p>
                      <a:endParaRPr lang="zh-CN" altLang="en-US" sz="100" dirty="0"/>
                    </a:p>
                  </a:txBody>
                  <a:tcPr marL="914" marR="914" marT="5" marB="5"/>
                </a:tc>
                <a:extLst>
                  <a:ext uri="{0D108BD9-81ED-4DB2-BD59-A6C34878D82A}">
                    <a16:rowId xmlns:a16="http://schemas.microsoft.com/office/drawing/2014/main" val="2922659495"/>
                  </a:ext>
                </a:extLst>
              </a:tr>
            </a:tbl>
          </a:graphicData>
        </a:graphic>
      </p:graphicFrame>
      <p:sp>
        <p:nvSpPr>
          <p:cNvPr id="6" name="右大括号 5">
            <a:extLst>
              <a:ext uri="{FF2B5EF4-FFF2-40B4-BE49-F238E27FC236}">
                <a16:creationId xmlns:a16="http://schemas.microsoft.com/office/drawing/2014/main" id="{826EEFD4-BFEF-47AA-B653-C033EE760C9D}"/>
              </a:ext>
            </a:extLst>
          </p:cNvPr>
          <p:cNvSpPr/>
          <p:nvPr/>
        </p:nvSpPr>
        <p:spPr>
          <a:xfrm>
            <a:off x="9120336" y="2060848"/>
            <a:ext cx="432048" cy="33873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TextBox 5">
            <a:extLst>
              <a:ext uri="{FF2B5EF4-FFF2-40B4-BE49-F238E27FC236}">
                <a16:creationId xmlns:a16="http://schemas.microsoft.com/office/drawing/2014/main" id="{1FC08404-1073-4948-BA35-DFE92809B773}"/>
              </a:ext>
            </a:extLst>
          </p:cNvPr>
          <p:cNvSpPr txBox="1"/>
          <p:nvPr/>
        </p:nvSpPr>
        <p:spPr>
          <a:xfrm>
            <a:off x="9515082" y="3570776"/>
            <a:ext cx="671979" cy="369332"/>
          </a:xfrm>
          <a:prstGeom prst="rect">
            <a:avLst/>
          </a:prstGeom>
          <a:noFill/>
        </p:spPr>
        <p:txBody>
          <a:bodyPr wrap="none" rtlCol="0">
            <a:spAutoFit/>
          </a:bodyPr>
          <a:lstStyle/>
          <a:p>
            <a:r>
              <a:rPr lang="en-US" altLang="zh-CN" dirty="0"/>
              <a:t>38</a:t>
            </a:r>
            <a:r>
              <a:rPr lang="zh-CN" altLang="en-US" dirty="0"/>
              <a:t>维</a:t>
            </a:r>
          </a:p>
        </p:txBody>
      </p:sp>
      <p:sp>
        <p:nvSpPr>
          <p:cNvPr id="8" name="左大括号 7">
            <a:extLst>
              <a:ext uri="{FF2B5EF4-FFF2-40B4-BE49-F238E27FC236}">
                <a16:creationId xmlns:a16="http://schemas.microsoft.com/office/drawing/2014/main" id="{BD34FBF8-F029-4226-BFE5-63A89F153283}"/>
              </a:ext>
            </a:extLst>
          </p:cNvPr>
          <p:cNvSpPr/>
          <p:nvPr/>
        </p:nvSpPr>
        <p:spPr>
          <a:xfrm rot="16200000">
            <a:off x="5801851" y="2427006"/>
            <a:ext cx="300266" cy="63367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43">
            <a:extLst>
              <a:ext uri="{FF2B5EF4-FFF2-40B4-BE49-F238E27FC236}">
                <a16:creationId xmlns:a16="http://schemas.microsoft.com/office/drawing/2014/main" id="{AB5628AF-D9A9-4D3F-8B6E-609C9671C889}"/>
              </a:ext>
            </a:extLst>
          </p:cNvPr>
          <p:cNvSpPr txBox="1"/>
          <p:nvPr/>
        </p:nvSpPr>
        <p:spPr>
          <a:xfrm>
            <a:off x="5599038" y="5637219"/>
            <a:ext cx="750526" cy="369332"/>
          </a:xfrm>
          <a:prstGeom prst="rect">
            <a:avLst/>
          </a:prstGeom>
          <a:noFill/>
        </p:spPr>
        <p:txBody>
          <a:bodyPr wrap="none" rtlCol="0">
            <a:spAutoFit/>
          </a:bodyPr>
          <a:lstStyle/>
          <a:p>
            <a:r>
              <a:rPr lang="en-US" altLang="zh-CN" dirty="0"/>
              <a:t>N=64</a:t>
            </a:r>
            <a:endParaRPr lang="zh-CN" altLang="en-US" dirty="0"/>
          </a:p>
        </p:txBody>
      </p:sp>
      <p:sp>
        <p:nvSpPr>
          <p:cNvPr id="10" name="TextBox 44">
            <a:extLst>
              <a:ext uri="{FF2B5EF4-FFF2-40B4-BE49-F238E27FC236}">
                <a16:creationId xmlns:a16="http://schemas.microsoft.com/office/drawing/2014/main" id="{505CE7BC-7B32-4C30-97E4-07BAE17990D9}"/>
              </a:ext>
            </a:extLst>
          </p:cNvPr>
          <p:cNvSpPr txBox="1"/>
          <p:nvPr/>
        </p:nvSpPr>
        <p:spPr>
          <a:xfrm>
            <a:off x="4378371" y="5637219"/>
            <a:ext cx="1092671" cy="369332"/>
          </a:xfrm>
          <a:prstGeom prst="rect">
            <a:avLst/>
          </a:prstGeom>
          <a:noFill/>
        </p:spPr>
        <p:txBody>
          <a:bodyPr wrap="none" rtlCol="0">
            <a:spAutoFit/>
          </a:bodyPr>
          <a:lstStyle/>
          <a:p>
            <a:r>
              <a:rPr lang="en-US" altLang="zh-CN" dirty="0"/>
              <a:t>filter</a:t>
            </a:r>
            <a:r>
              <a:rPr lang="zh-CN" altLang="en-US" dirty="0"/>
              <a:t>个数</a:t>
            </a:r>
          </a:p>
        </p:txBody>
      </p:sp>
      <p:sp>
        <p:nvSpPr>
          <p:cNvPr id="11" name="TextBox 45">
            <a:extLst>
              <a:ext uri="{FF2B5EF4-FFF2-40B4-BE49-F238E27FC236}">
                <a16:creationId xmlns:a16="http://schemas.microsoft.com/office/drawing/2014/main" id="{22838191-7ED7-4BD3-AF92-81E13B7889AD}"/>
              </a:ext>
            </a:extLst>
          </p:cNvPr>
          <p:cNvSpPr txBox="1"/>
          <p:nvPr/>
        </p:nvSpPr>
        <p:spPr>
          <a:xfrm>
            <a:off x="3207792" y="6150567"/>
            <a:ext cx="2185214" cy="369332"/>
          </a:xfrm>
          <a:prstGeom prst="rect">
            <a:avLst/>
          </a:prstGeom>
          <a:noFill/>
        </p:spPr>
        <p:txBody>
          <a:bodyPr wrap="none" rtlCol="0">
            <a:spAutoFit/>
          </a:bodyPr>
          <a:lstStyle/>
          <a:p>
            <a:r>
              <a:rPr lang="zh-CN" altLang="en-US" dirty="0"/>
              <a:t>使用的</a:t>
            </a:r>
            <a:r>
              <a:rPr lang="en-US" altLang="zh-CN" dirty="0"/>
              <a:t>filter: 3x3x64</a:t>
            </a:r>
            <a:endParaRPr lang="zh-CN" altLang="en-US" dirty="0"/>
          </a:p>
        </p:txBody>
      </p:sp>
      <p:sp>
        <p:nvSpPr>
          <p:cNvPr id="12" name="TextBox 46">
            <a:extLst>
              <a:ext uri="{FF2B5EF4-FFF2-40B4-BE49-F238E27FC236}">
                <a16:creationId xmlns:a16="http://schemas.microsoft.com/office/drawing/2014/main" id="{C5AC7D4A-26E2-47A6-A8B8-7A3369D36085}"/>
              </a:ext>
            </a:extLst>
          </p:cNvPr>
          <p:cNvSpPr txBox="1"/>
          <p:nvPr/>
        </p:nvSpPr>
        <p:spPr>
          <a:xfrm>
            <a:off x="6660356" y="6150567"/>
            <a:ext cx="1260217" cy="369332"/>
          </a:xfrm>
          <a:prstGeom prst="rect">
            <a:avLst/>
          </a:prstGeom>
          <a:noFill/>
        </p:spPr>
        <p:txBody>
          <a:bodyPr wrap="none" rtlCol="0">
            <a:spAutoFit/>
          </a:bodyPr>
          <a:lstStyle/>
          <a:p>
            <a:r>
              <a:rPr lang="en-US" altLang="zh-CN" dirty="0" err="1"/>
              <a:t>num_filters</a:t>
            </a:r>
            <a:endParaRPr lang="zh-CN" altLang="en-US" dirty="0"/>
          </a:p>
        </p:txBody>
      </p:sp>
      <p:cxnSp>
        <p:nvCxnSpPr>
          <p:cNvPr id="13" name="直接箭头连接符 12">
            <a:extLst>
              <a:ext uri="{FF2B5EF4-FFF2-40B4-BE49-F238E27FC236}">
                <a16:creationId xmlns:a16="http://schemas.microsoft.com/office/drawing/2014/main" id="{2741415A-5507-4C6C-8A7B-C31AF8B65D43}"/>
              </a:ext>
            </a:extLst>
          </p:cNvPr>
          <p:cNvCxnSpPr/>
          <p:nvPr/>
        </p:nvCxnSpPr>
        <p:spPr>
          <a:xfrm flipH="1" flipV="1">
            <a:off x="6062354" y="5934543"/>
            <a:ext cx="610176"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7">
            <a:extLst>
              <a:ext uri="{FF2B5EF4-FFF2-40B4-BE49-F238E27FC236}">
                <a16:creationId xmlns:a16="http://schemas.microsoft.com/office/drawing/2014/main" id="{404619DE-CC80-40D9-B70E-956D7669C3C9}"/>
              </a:ext>
            </a:extLst>
          </p:cNvPr>
          <p:cNvSpPr txBox="1"/>
          <p:nvPr/>
        </p:nvSpPr>
        <p:spPr>
          <a:xfrm>
            <a:off x="5420052" y="1628800"/>
            <a:ext cx="1107996" cy="369332"/>
          </a:xfrm>
          <a:prstGeom prst="rect">
            <a:avLst/>
          </a:prstGeom>
          <a:noFill/>
        </p:spPr>
        <p:txBody>
          <a:bodyPr wrap="none" rtlCol="0">
            <a:spAutoFit/>
          </a:bodyPr>
          <a:lstStyle/>
          <a:p>
            <a:r>
              <a:rPr lang="zh-CN" altLang="en-US" dirty="0"/>
              <a:t>输出特征</a:t>
            </a:r>
          </a:p>
        </p:txBody>
      </p:sp>
    </p:spTree>
    <p:extLst>
      <p:ext uri="{BB962C8B-B14F-4D97-AF65-F5344CB8AC3E}">
        <p14:creationId xmlns:p14="http://schemas.microsoft.com/office/powerpoint/2010/main" val="1863253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99DD9C-ED19-478A-A6E8-D853D945289C}"/>
              </a:ext>
            </a:extLst>
          </p:cNvPr>
          <p:cNvSpPr>
            <a:spLocks noGrp="1"/>
          </p:cNvSpPr>
          <p:nvPr>
            <p:ph type="title"/>
          </p:nvPr>
        </p:nvSpPr>
        <p:spPr/>
        <p:txBody>
          <a:bodyPr/>
          <a:lstStyle/>
          <a:p>
            <a:r>
              <a:rPr lang="en-US" altLang="zh-CN" dirty="0"/>
              <a:t>Phonetic scores</a:t>
            </a:r>
            <a:endParaRPr lang="zh-CN" altLang="en-US" dirty="0"/>
          </a:p>
        </p:txBody>
      </p:sp>
      <p:sp>
        <p:nvSpPr>
          <p:cNvPr id="3" name="内容占位符 2">
            <a:extLst>
              <a:ext uri="{FF2B5EF4-FFF2-40B4-BE49-F238E27FC236}">
                <a16:creationId xmlns:a16="http://schemas.microsoft.com/office/drawing/2014/main" id="{2D726E4A-412E-4404-B494-1DDCAC97AC61}"/>
              </a:ext>
            </a:extLst>
          </p:cNvPr>
          <p:cNvSpPr>
            <a:spLocks noGrp="1"/>
          </p:cNvSpPr>
          <p:nvPr>
            <p:ph idx="1"/>
          </p:nvPr>
        </p:nvSpPr>
        <p:spPr/>
        <p:txBody>
          <a:bodyPr/>
          <a:lstStyle/>
          <a:p>
            <a:r>
              <a:rPr lang="en-US" altLang="zh-CN" dirty="0"/>
              <a:t>Compute the phonetic scores using a single layer neural network (linear regression!)</a:t>
            </a:r>
            <a:endParaRPr lang="zh-CN" altLang="en-US" dirty="0"/>
          </a:p>
        </p:txBody>
      </p:sp>
      <p:sp>
        <p:nvSpPr>
          <p:cNvPr id="4" name="日期占位符 3">
            <a:extLst>
              <a:ext uri="{FF2B5EF4-FFF2-40B4-BE49-F238E27FC236}">
                <a16:creationId xmlns:a16="http://schemas.microsoft.com/office/drawing/2014/main" id="{0011BD4D-13F2-4F06-9845-C770A413E5A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627C40A8-9E0D-4788-87A1-0645F3D42B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00DB8716-152B-4797-8D37-46038F0A9D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pic>
        <p:nvPicPr>
          <p:cNvPr id="8" name="图片 7">
            <a:extLst>
              <a:ext uri="{FF2B5EF4-FFF2-40B4-BE49-F238E27FC236}">
                <a16:creationId xmlns:a16="http://schemas.microsoft.com/office/drawing/2014/main" id="{255951DC-BF3E-464D-A8B1-A9BDEC101A24}"/>
              </a:ext>
            </a:extLst>
          </p:cNvPr>
          <p:cNvPicPr>
            <a:picLocks noChangeAspect="1"/>
          </p:cNvPicPr>
          <p:nvPr/>
        </p:nvPicPr>
        <p:blipFill>
          <a:blip r:embed="rId2"/>
          <a:stretch>
            <a:fillRect/>
          </a:stretch>
        </p:blipFill>
        <p:spPr>
          <a:xfrm>
            <a:off x="1899031" y="1521040"/>
            <a:ext cx="8463605" cy="4859469"/>
          </a:xfrm>
          <a:prstGeom prst="rect">
            <a:avLst/>
          </a:prstGeom>
        </p:spPr>
      </p:pic>
    </p:spTree>
    <p:extLst>
      <p:ext uri="{BB962C8B-B14F-4D97-AF65-F5344CB8AC3E}">
        <p14:creationId xmlns:p14="http://schemas.microsoft.com/office/powerpoint/2010/main" val="22690457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max-pooling</a:t>
            </a:r>
            <a:r>
              <a:rPr lang="zh-CN" altLang="en-US" dirty="0"/>
              <a:t>输出</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8148" y="1952836"/>
            <a:ext cx="112600" cy="3719044"/>
          </a:xfrm>
          <a:prstGeom prst="rect">
            <a:avLst/>
          </a:prstGeom>
        </p:spPr>
      </p:pic>
      <p:sp>
        <p:nvSpPr>
          <p:cNvPr id="5" name="右大括号 4"/>
          <p:cNvSpPr/>
          <p:nvPr/>
        </p:nvSpPr>
        <p:spPr>
          <a:xfrm>
            <a:off x="7536161" y="5315947"/>
            <a:ext cx="189735" cy="3346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 name="TextBox 5"/>
          <p:cNvSpPr txBox="1"/>
          <p:nvPr/>
        </p:nvSpPr>
        <p:spPr>
          <a:xfrm>
            <a:off x="7356140" y="1592796"/>
            <a:ext cx="1439818" cy="369332"/>
          </a:xfrm>
          <a:prstGeom prst="rect">
            <a:avLst/>
          </a:prstGeom>
          <a:noFill/>
        </p:spPr>
        <p:txBody>
          <a:bodyPr wrap="none" rtlCol="0">
            <a:spAutoFit/>
          </a:bodyPr>
          <a:lstStyle/>
          <a:p>
            <a:r>
              <a:rPr lang="en-US" altLang="zh-CN" dirty="0" err="1"/>
              <a:t>pool_size</a:t>
            </a:r>
            <a:r>
              <a:rPr lang="en-US" altLang="zh-CN" dirty="0"/>
              <a:t>=3 </a:t>
            </a:r>
            <a:endParaRPr lang="zh-CN" altLang="en-US" dirty="0"/>
          </a:p>
        </p:txBody>
      </p:sp>
      <p:sp>
        <p:nvSpPr>
          <p:cNvPr id="7" name="TextBox 6"/>
          <p:cNvSpPr txBox="1"/>
          <p:nvPr/>
        </p:nvSpPr>
        <p:spPr>
          <a:xfrm>
            <a:off x="7716181" y="5301208"/>
            <a:ext cx="595035" cy="369332"/>
          </a:xfrm>
          <a:prstGeom prst="rect">
            <a:avLst/>
          </a:prstGeom>
          <a:noFill/>
        </p:spPr>
        <p:txBody>
          <a:bodyPr wrap="none" rtlCol="0">
            <a:spAutoFit/>
          </a:bodyPr>
          <a:lstStyle/>
          <a:p>
            <a:r>
              <a:rPr lang="en-US" altLang="zh-CN" dirty="0"/>
              <a:t>max</a:t>
            </a:r>
            <a:endParaRPr lang="zh-CN" altLang="en-US" dirty="0"/>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2305" y="4113076"/>
            <a:ext cx="132077" cy="1456622"/>
          </a:xfrm>
          <a:prstGeom prst="rect">
            <a:avLst/>
          </a:prstGeom>
        </p:spPr>
      </p:pic>
      <p:cxnSp>
        <p:nvCxnSpPr>
          <p:cNvPr id="11" name="直接箭头连接符 10"/>
          <p:cNvCxnSpPr>
            <a:stCxn id="7" idx="3"/>
          </p:cNvCxnSpPr>
          <p:nvPr/>
        </p:nvCxnSpPr>
        <p:spPr>
          <a:xfrm>
            <a:off x="8311216" y="5485874"/>
            <a:ext cx="48508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右大括号 11"/>
          <p:cNvSpPr/>
          <p:nvPr/>
        </p:nvSpPr>
        <p:spPr>
          <a:xfrm>
            <a:off x="7550899" y="1956942"/>
            <a:ext cx="189735" cy="3346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3" name="TextBox 12"/>
          <p:cNvSpPr txBox="1"/>
          <p:nvPr/>
        </p:nvSpPr>
        <p:spPr>
          <a:xfrm>
            <a:off x="7716181" y="1942203"/>
            <a:ext cx="595035" cy="369332"/>
          </a:xfrm>
          <a:prstGeom prst="rect">
            <a:avLst/>
          </a:prstGeom>
          <a:noFill/>
        </p:spPr>
        <p:txBody>
          <a:bodyPr wrap="none" rtlCol="0">
            <a:spAutoFit/>
          </a:bodyPr>
          <a:lstStyle/>
          <a:p>
            <a:r>
              <a:rPr lang="en-US" altLang="zh-CN" dirty="0"/>
              <a:t>max</a:t>
            </a:r>
            <a:endParaRPr lang="zh-CN" altLang="en-US" dirty="0"/>
          </a:p>
        </p:txBody>
      </p:sp>
      <p:sp>
        <p:nvSpPr>
          <p:cNvPr id="14" name="右大括号 13"/>
          <p:cNvSpPr/>
          <p:nvPr/>
        </p:nvSpPr>
        <p:spPr>
          <a:xfrm>
            <a:off x="7546794" y="2291611"/>
            <a:ext cx="189735" cy="3346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 name="TextBox 14"/>
          <p:cNvSpPr txBox="1"/>
          <p:nvPr/>
        </p:nvSpPr>
        <p:spPr>
          <a:xfrm>
            <a:off x="7716181" y="2276872"/>
            <a:ext cx="595035" cy="369332"/>
          </a:xfrm>
          <a:prstGeom prst="rect">
            <a:avLst/>
          </a:prstGeom>
          <a:noFill/>
        </p:spPr>
        <p:txBody>
          <a:bodyPr wrap="none" rtlCol="0">
            <a:spAutoFit/>
          </a:bodyPr>
          <a:lstStyle/>
          <a:p>
            <a:r>
              <a:rPr lang="en-US" altLang="zh-CN" dirty="0"/>
              <a:t>max</a:t>
            </a:r>
            <a:endParaRPr lang="zh-CN" altLang="en-US" dirty="0"/>
          </a:p>
        </p:txBody>
      </p:sp>
      <p:sp>
        <p:nvSpPr>
          <p:cNvPr id="16" name="右大括号 15"/>
          <p:cNvSpPr/>
          <p:nvPr/>
        </p:nvSpPr>
        <p:spPr>
          <a:xfrm>
            <a:off x="7536161" y="2631726"/>
            <a:ext cx="189735" cy="3346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7" name="TextBox 16"/>
          <p:cNvSpPr txBox="1"/>
          <p:nvPr/>
        </p:nvSpPr>
        <p:spPr>
          <a:xfrm>
            <a:off x="7705548" y="2616987"/>
            <a:ext cx="595035" cy="369332"/>
          </a:xfrm>
          <a:prstGeom prst="rect">
            <a:avLst/>
          </a:prstGeom>
          <a:noFill/>
        </p:spPr>
        <p:txBody>
          <a:bodyPr wrap="none" rtlCol="0">
            <a:spAutoFit/>
          </a:bodyPr>
          <a:lstStyle/>
          <a:p>
            <a:r>
              <a:rPr lang="en-US" altLang="zh-CN" dirty="0"/>
              <a:t>max</a:t>
            </a:r>
            <a:endParaRPr lang="zh-CN" altLang="en-US" dirty="0"/>
          </a:p>
        </p:txBody>
      </p:sp>
      <p:sp>
        <p:nvSpPr>
          <p:cNvPr id="18" name="右大括号 17"/>
          <p:cNvSpPr/>
          <p:nvPr/>
        </p:nvSpPr>
        <p:spPr>
          <a:xfrm>
            <a:off x="7536161" y="2975687"/>
            <a:ext cx="189735" cy="3346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9" name="TextBox 18"/>
          <p:cNvSpPr txBox="1"/>
          <p:nvPr/>
        </p:nvSpPr>
        <p:spPr>
          <a:xfrm>
            <a:off x="7705548" y="2960948"/>
            <a:ext cx="595035" cy="369332"/>
          </a:xfrm>
          <a:prstGeom prst="rect">
            <a:avLst/>
          </a:prstGeom>
          <a:noFill/>
        </p:spPr>
        <p:txBody>
          <a:bodyPr wrap="none" rtlCol="0">
            <a:spAutoFit/>
          </a:bodyPr>
          <a:lstStyle/>
          <a:p>
            <a:r>
              <a:rPr lang="en-US" altLang="zh-CN" dirty="0"/>
              <a:t>max</a:t>
            </a:r>
            <a:endParaRPr lang="zh-CN" altLang="en-US" dirty="0"/>
          </a:p>
        </p:txBody>
      </p:sp>
      <p:sp>
        <p:nvSpPr>
          <p:cNvPr id="20" name="右大括号 19"/>
          <p:cNvSpPr/>
          <p:nvPr/>
        </p:nvSpPr>
        <p:spPr>
          <a:xfrm>
            <a:off x="7536161" y="3290431"/>
            <a:ext cx="189735" cy="3346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1" name="TextBox 20"/>
          <p:cNvSpPr txBox="1"/>
          <p:nvPr/>
        </p:nvSpPr>
        <p:spPr>
          <a:xfrm>
            <a:off x="7705548" y="3275692"/>
            <a:ext cx="595035" cy="369332"/>
          </a:xfrm>
          <a:prstGeom prst="rect">
            <a:avLst/>
          </a:prstGeom>
          <a:noFill/>
        </p:spPr>
        <p:txBody>
          <a:bodyPr wrap="none" rtlCol="0">
            <a:spAutoFit/>
          </a:bodyPr>
          <a:lstStyle/>
          <a:p>
            <a:r>
              <a:rPr lang="en-US" altLang="zh-CN" dirty="0"/>
              <a:t>max</a:t>
            </a:r>
            <a:endParaRPr lang="zh-CN" altLang="en-US" dirty="0"/>
          </a:p>
        </p:txBody>
      </p:sp>
      <p:sp>
        <p:nvSpPr>
          <p:cNvPr id="22" name="右大括号 21"/>
          <p:cNvSpPr/>
          <p:nvPr/>
        </p:nvSpPr>
        <p:spPr>
          <a:xfrm>
            <a:off x="7536161" y="3645025"/>
            <a:ext cx="189735" cy="3346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3" name="TextBox 22"/>
          <p:cNvSpPr txBox="1"/>
          <p:nvPr/>
        </p:nvSpPr>
        <p:spPr>
          <a:xfrm>
            <a:off x="7705548" y="3630286"/>
            <a:ext cx="595035" cy="369332"/>
          </a:xfrm>
          <a:prstGeom prst="rect">
            <a:avLst/>
          </a:prstGeom>
          <a:noFill/>
        </p:spPr>
        <p:txBody>
          <a:bodyPr wrap="none" rtlCol="0">
            <a:spAutoFit/>
          </a:bodyPr>
          <a:lstStyle/>
          <a:p>
            <a:r>
              <a:rPr lang="en-US" altLang="zh-CN" dirty="0"/>
              <a:t>max</a:t>
            </a:r>
            <a:endParaRPr lang="zh-CN" altLang="en-US" dirty="0"/>
          </a:p>
        </p:txBody>
      </p:sp>
      <p:sp>
        <p:nvSpPr>
          <p:cNvPr id="24" name="右大括号 23"/>
          <p:cNvSpPr/>
          <p:nvPr/>
        </p:nvSpPr>
        <p:spPr>
          <a:xfrm>
            <a:off x="7536161" y="3983799"/>
            <a:ext cx="189735" cy="3346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5" name="TextBox 24"/>
          <p:cNvSpPr txBox="1"/>
          <p:nvPr/>
        </p:nvSpPr>
        <p:spPr>
          <a:xfrm>
            <a:off x="7705548" y="3969060"/>
            <a:ext cx="595035" cy="369332"/>
          </a:xfrm>
          <a:prstGeom prst="rect">
            <a:avLst/>
          </a:prstGeom>
          <a:noFill/>
        </p:spPr>
        <p:txBody>
          <a:bodyPr wrap="none" rtlCol="0">
            <a:spAutoFit/>
          </a:bodyPr>
          <a:lstStyle/>
          <a:p>
            <a:r>
              <a:rPr lang="en-US" altLang="zh-CN" dirty="0"/>
              <a:t>max</a:t>
            </a:r>
            <a:endParaRPr lang="zh-CN" altLang="en-US" dirty="0"/>
          </a:p>
        </p:txBody>
      </p:sp>
      <p:sp>
        <p:nvSpPr>
          <p:cNvPr id="26" name="右大括号 25"/>
          <p:cNvSpPr/>
          <p:nvPr/>
        </p:nvSpPr>
        <p:spPr>
          <a:xfrm>
            <a:off x="7536161" y="4319809"/>
            <a:ext cx="189735" cy="3346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7" name="TextBox 26"/>
          <p:cNvSpPr txBox="1"/>
          <p:nvPr/>
        </p:nvSpPr>
        <p:spPr>
          <a:xfrm>
            <a:off x="7705548" y="4305070"/>
            <a:ext cx="595035" cy="369332"/>
          </a:xfrm>
          <a:prstGeom prst="rect">
            <a:avLst/>
          </a:prstGeom>
          <a:noFill/>
        </p:spPr>
        <p:txBody>
          <a:bodyPr wrap="none" rtlCol="0">
            <a:spAutoFit/>
          </a:bodyPr>
          <a:lstStyle/>
          <a:p>
            <a:r>
              <a:rPr lang="en-US" altLang="zh-CN" dirty="0"/>
              <a:t>max</a:t>
            </a:r>
            <a:endParaRPr lang="zh-CN" altLang="en-US" dirty="0"/>
          </a:p>
        </p:txBody>
      </p:sp>
      <p:sp>
        <p:nvSpPr>
          <p:cNvPr id="28" name="右大括号 27"/>
          <p:cNvSpPr/>
          <p:nvPr/>
        </p:nvSpPr>
        <p:spPr>
          <a:xfrm>
            <a:off x="7536161" y="4667875"/>
            <a:ext cx="189735" cy="3346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9" name="TextBox 28"/>
          <p:cNvSpPr txBox="1"/>
          <p:nvPr/>
        </p:nvSpPr>
        <p:spPr>
          <a:xfrm>
            <a:off x="7705548" y="4653136"/>
            <a:ext cx="595035" cy="369332"/>
          </a:xfrm>
          <a:prstGeom prst="rect">
            <a:avLst/>
          </a:prstGeom>
          <a:noFill/>
        </p:spPr>
        <p:txBody>
          <a:bodyPr wrap="none" rtlCol="0">
            <a:spAutoFit/>
          </a:bodyPr>
          <a:lstStyle/>
          <a:p>
            <a:r>
              <a:rPr lang="en-US" altLang="zh-CN" dirty="0"/>
              <a:t>max</a:t>
            </a:r>
            <a:endParaRPr lang="zh-CN" altLang="en-US" dirty="0"/>
          </a:p>
        </p:txBody>
      </p:sp>
      <p:sp>
        <p:nvSpPr>
          <p:cNvPr id="30" name="右大括号 29"/>
          <p:cNvSpPr/>
          <p:nvPr/>
        </p:nvSpPr>
        <p:spPr>
          <a:xfrm>
            <a:off x="7535336" y="4982619"/>
            <a:ext cx="189735" cy="3346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1" name="TextBox 30"/>
          <p:cNvSpPr txBox="1"/>
          <p:nvPr/>
        </p:nvSpPr>
        <p:spPr>
          <a:xfrm>
            <a:off x="7704723" y="4967880"/>
            <a:ext cx="595035" cy="369332"/>
          </a:xfrm>
          <a:prstGeom prst="rect">
            <a:avLst/>
          </a:prstGeom>
          <a:noFill/>
        </p:spPr>
        <p:txBody>
          <a:bodyPr wrap="none" rtlCol="0">
            <a:spAutoFit/>
          </a:bodyPr>
          <a:lstStyle/>
          <a:p>
            <a:r>
              <a:rPr lang="en-US" altLang="zh-CN" dirty="0"/>
              <a:t>max</a:t>
            </a:r>
            <a:endParaRPr lang="zh-CN" altLang="en-US" dirty="0"/>
          </a:p>
        </p:txBody>
      </p:sp>
      <p:cxnSp>
        <p:nvCxnSpPr>
          <p:cNvPr id="33" name="直接箭头连接符 32"/>
          <p:cNvCxnSpPr>
            <a:stCxn id="13" idx="3"/>
          </p:cNvCxnSpPr>
          <p:nvPr/>
        </p:nvCxnSpPr>
        <p:spPr>
          <a:xfrm>
            <a:off x="8311216" y="2126870"/>
            <a:ext cx="521089" cy="20268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1684" y="1927465"/>
            <a:ext cx="112600" cy="3719044"/>
          </a:xfrm>
          <a:prstGeom prst="rect">
            <a:avLst/>
          </a:prstGeom>
        </p:spPr>
      </p:pic>
      <p:sp>
        <p:nvSpPr>
          <p:cNvPr id="35" name="右大括号 34"/>
          <p:cNvSpPr/>
          <p:nvPr/>
        </p:nvSpPr>
        <p:spPr>
          <a:xfrm>
            <a:off x="3359697" y="5290576"/>
            <a:ext cx="189735" cy="3346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6" name="TextBox 35"/>
          <p:cNvSpPr txBox="1"/>
          <p:nvPr/>
        </p:nvSpPr>
        <p:spPr>
          <a:xfrm>
            <a:off x="3539717" y="5275837"/>
            <a:ext cx="595035" cy="369332"/>
          </a:xfrm>
          <a:prstGeom prst="rect">
            <a:avLst/>
          </a:prstGeom>
          <a:noFill/>
        </p:spPr>
        <p:txBody>
          <a:bodyPr wrap="none" rtlCol="0">
            <a:spAutoFit/>
          </a:bodyPr>
          <a:lstStyle/>
          <a:p>
            <a:r>
              <a:rPr lang="en-US" altLang="zh-CN" dirty="0"/>
              <a:t>max</a:t>
            </a:r>
            <a:endParaRPr lang="zh-CN" altLang="en-US" dirty="0"/>
          </a:p>
        </p:txBody>
      </p:sp>
      <p:pic>
        <p:nvPicPr>
          <p:cNvPr id="37" name="图片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5841" y="4087705"/>
            <a:ext cx="132077" cy="1456622"/>
          </a:xfrm>
          <a:prstGeom prst="rect">
            <a:avLst/>
          </a:prstGeom>
        </p:spPr>
      </p:pic>
      <p:cxnSp>
        <p:nvCxnSpPr>
          <p:cNvPr id="38" name="直接箭头连接符 37"/>
          <p:cNvCxnSpPr>
            <a:stCxn id="36" idx="3"/>
          </p:cNvCxnSpPr>
          <p:nvPr/>
        </p:nvCxnSpPr>
        <p:spPr>
          <a:xfrm>
            <a:off x="4134752" y="5460503"/>
            <a:ext cx="48508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右大括号 38"/>
          <p:cNvSpPr/>
          <p:nvPr/>
        </p:nvSpPr>
        <p:spPr>
          <a:xfrm>
            <a:off x="3374435" y="1931571"/>
            <a:ext cx="189735" cy="3346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0" name="TextBox 39"/>
          <p:cNvSpPr txBox="1"/>
          <p:nvPr/>
        </p:nvSpPr>
        <p:spPr>
          <a:xfrm>
            <a:off x="3539717" y="1916832"/>
            <a:ext cx="595035" cy="369332"/>
          </a:xfrm>
          <a:prstGeom prst="rect">
            <a:avLst/>
          </a:prstGeom>
          <a:noFill/>
        </p:spPr>
        <p:txBody>
          <a:bodyPr wrap="none" rtlCol="0">
            <a:spAutoFit/>
          </a:bodyPr>
          <a:lstStyle/>
          <a:p>
            <a:r>
              <a:rPr lang="en-US" altLang="zh-CN" dirty="0"/>
              <a:t>max</a:t>
            </a:r>
            <a:endParaRPr lang="zh-CN" altLang="en-US" dirty="0"/>
          </a:p>
        </p:txBody>
      </p:sp>
      <p:sp>
        <p:nvSpPr>
          <p:cNvPr id="41" name="右大括号 40"/>
          <p:cNvSpPr/>
          <p:nvPr/>
        </p:nvSpPr>
        <p:spPr>
          <a:xfrm>
            <a:off x="3370330" y="2266240"/>
            <a:ext cx="189735" cy="3346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2" name="TextBox 41"/>
          <p:cNvSpPr txBox="1"/>
          <p:nvPr/>
        </p:nvSpPr>
        <p:spPr>
          <a:xfrm>
            <a:off x="3539717" y="2251501"/>
            <a:ext cx="595035" cy="369332"/>
          </a:xfrm>
          <a:prstGeom prst="rect">
            <a:avLst/>
          </a:prstGeom>
          <a:noFill/>
        </p:spPr>
        <p:txBody>
          <a:bodyPr wrap="none" rtlCol="0">
            <a:spAutoFit/>
          </a:bodyPr>
          <a:lstStyle/>
          <a:p>
            <a:r>
              <a:rPr lang="en-US" altLang="zh-CN" dirty="0"/>
              <a:t>max</a:t>
            </a:r>
            <a:endParaRPr lang="zh-CN" altLang="en-US" dirty="0"/>
          </a:p>
        </p:txBody>
      </p:sp>
      <p:sp>
        <p:nvSpPr>
          <p:cNvPr id="43" name="右大括号 42"/>
          <p:cNvSpPr/>
          <p:nvPr/>
        </p:nvSpPr>
        <p:spPr>
          <a:xfrm>
            <a:off x="3359697" y="2606355"/>
            <a:ext cx="189735" cy="3346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4" name="TextBox 43"/>
          <p:cNvSpPr txBox="1"/>
          <p:nvPr/>
        </p:nvSpPr>
        <p:spPr>
          <a:xfrm>
            <a:off x="3529084" y="2591616"/>
            <a:ext cx="595035" cy="369332"/>
          </a:xfrm>
          <a:prstGeom prst="rect">
            <a:avLst/>
          </a:prstGeom>
          <a:noFill/>
        </p:spPr>
        <p:txBody>
          <a:bodyPr wrap="none" rtlCol="0">
            <a:spAutoFit/>
          </a:bodyPr>
          <a:lstStyle/>
          <a:p>
            <a:r>
              <a:rPr lang="en-US" altLang="zh-CN" dirty="0"/>
              <a:t>max</a:t>
            </a:r>
            <a:endParaRPr lang="zh-CN" altLang="en-US" dirty="0"/>
          </a:p>
        </p:txBody>
      </p:sp>
      <p:sp>
        <p:nvSpPr>
          <p:cNvPr id="45" name="右大括号 44"/>
          <p:cNvSpPr/>
          <p:nvPr/>
        </p:nvSpPr>
        <p:spPr>
          <a:xfrm>
            <a:off x="3359697" y="2950316"/>
            <a:ext cx="189735" cy="3346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6" name="TextBox 45"/>
          <p:cNvSpPr txBox="1"/>
          <p:nvPr/>
        </p:nvSpPr>
        <p:spPr>
          <a:xfrm>
            <a:off x="3529084" y="2935577"/>
            <a:ext cx="595035" cy="369332"/>
          </a:xfrm>
          <a:prstGeom prst="rect">
            <a:avLst/>
          </a:prstGeom>
          <a:noFill/>
        </p:spPr>
        <p:txBody>
          <a:bodyPr wrap="none" rtlCol="0">
            <a:spAutoFit/>
          </a:bodyPr>
          <a:lstStyle/>
          <a:p>
            <a:r>
              <a:rPr lang="en-US" altLang="zh-CN" dirty="0"/>
              <a:t>max</a:t>
            </a:r>
            <a:endParaRPr lang="zh-CN" altLang="en-US" dirty="0"/>
          </a:p>
        </p:txBody>
      </p:sp>
      <p:sp>
        <p:nvSpPr>
          <p:cNvPr id="47" name="右大括号 46"/>
          <p:cNvSpPr/>
          <p:nvPr/>
        </p:nvSpPr>
        <p:spPr>
          <a:xfrm>
            <a:off x="3359697" y="3265060"/>
            <a:ext cx="189735" cy="3346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48" name="TextBox 47"/>
          <p:cNvSpPr txBox="1"/>
          <p:nvPr/>
        </p:nvSpPr>
        <p:spPr>
          <a:xfrm>
            <a:off x="3529084" y="3250321"/>
            <a:ext cx="595035" cy="369332"/>
          </a:xfrm>
          <a:prstGeom prst="rect">
            <a:avLst/>
          </a:prstGeom>
          <a:noFill/>
        </p:spPr>
        <p:txBody>
          <a:bodyPr wrap="none" rtlCol="0">
            <a:spAutoFit/>
          </a:bodyPr>
          <a:lstStyle/>
          <a:p>
            <a:r>
              <a:rPr lang="en-US" altLang="zh-CN" dirty="0"/>
              <a:t>max</a:t>
            </a:r>
            <a:endParaRPr lang="zh-CN" altLang="en-US" dirty="0"/>
          </a:p>
        </p:txBody>
      </p:sp>
      <p:sp>
        <p:nvSpPr>
          <p:cNvPr id="49" name="右大括号 48"/>
          <p:cNvSpPr/>
          <p:nvPr/>
        </p:nvSpPr>
        <p:spPr>
          <a:xfrm>
            <a:off x="3359697" y="3619654"/>
            <a:ext cx="189735" cy="3346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0" name="TextBox 49"/>
          <p:cNvSpPr txBox="1"/>
          <p:nvPr/>
        </p:nvSpPr>
        <p:spPr>
          <a:xfrm>
            <a:off x="3529084" y="3604915"/>
            <a:ext cx="595035" cy="369332"/>
          </a:xfrm>
          <a:prstGeom prst="rect">
            <a:avLst/>
          </a:prstGeom>
          <a:noFill/>
        </p:spPr>
        <p:txBody>
          <a:bodyPr wrap="none" rtlCol="0">
            <a:spAutoFit/>
          </a:bodyPr>
          <a:lstStyle/>
          <a:p>
            <a:r>
              <a:rPr lang="en-US" altLang="zh-CN" dirty="0"/>
              <a:t>max</a:t>
            </a:r>
            <a:endParaRPr lang="zh-CN" altLang="en-US" dirty="0"/>
          </a:p>
        </p:txBody>
      </p:sp>
      <p:sp>
        <p:nvSpPr>
          <p:cNvPr id="51" name="右大括号 50"/>
          <p:cNvSpPr/>
          <p:nvPr/>
        </p:nvSpPr>
        <p:spPr>
          <a:xfrm>
            <a:off x="3359697" y="3958428"/>
            <a:ext cx="189735" cy="3346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2" name="TextBox 51"/>
          <p:cNvSpPr txBox="1"/>
          <p:nvPr/>
        </p:nvSpPr>
        <p:spPr>
          <a:xfrm>
            <a:off x="3529084" y="3943689"/>
            <a:ext cx="595035" cy="369332"/>
          </a:xfrm>
          <a:prstGeom prst="rect">
            <a:avLst/>
          </a:prstGeom>
          <a:noFill/>
        </p:spPr>
        <p:txBody>
          <a:bodyPr wrap="none" rtlCol="0">
            <a:spAutoFit/>
          </a:bodyPr>
          <a:lstStyle/>
          <a:p>
            <a:r>
              <a:rPr lang="en-US" altLang="zh-CN" dirty="0"/>
              <a:t>max</a:t>
            </a:r>
            <a:endParaRPr lang="zh-CN" altLang="en-US" dirty="0"/>
          </a:p>
        </p:txBody>
      </p:sp>
      <p:sp>
        <p:nvSpPr>
          <p:cNvPr id="53" name="右大括号 52"/>
          <p:cNvSpPr/>
          <p:nvPr/>
        </p:nvSpPr>
        <p:spPr>
          <a:xfrm>
            <a:off x="3359697" y="4294438"/>
            <a:ext cx="189735" cy="3346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4" name="TextBox 53"/>
          <p:cNvSpPr txBox="1"/>
          <p:nvPr/>
        </p:nvSpPr>
        <p:spPr>
          <a:xfrm>
            <a:off x="3529084" y="4279699"/>
            <a:ext cx="595035" cy="369332"/>
          </a:xfrm>
          <a:prstGeom prst="rect">
            <a:avLst/>
          </a:prstGeom>
          <a:noFill/>
        </p:spPr>
        <p:txBody>
          <a:bodyPr wrap="none" rtlCol="0">
            <a:spAutoFit/>
          </a:bodyPr>
          <a:lstStyle/>
          <a:p>
            <a:r>
              <a:rPr lang="en-US" altLang="zh-CN" dirty="0"/>
              <a:t>max</a:t>
            </a:r>
            <a:endParaRPr lang="zh-CN" altLang="en-US" dirty="0"/>
          </a:p>
        </p:txBody>
      </p:sp>
      <p:sp>
        <p:nvSpPr>
          <p:cNvPr id="55" name="右大括号 54"/>
          <p:cNvSpPr/>
          <p:nvPr/>
        </p:nvSpPr>
        <p:spPr>
          <a:xfrm>
            <a:off x="3359697" y="4642504"/>
            <a:ext cx="189735" cy="3346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6" name="TextBox 55"/>
          <p:cNvSpPr txBox="1"/>
          <p:nvPr/>
        </p:nvSpPr>
        <p:spPr>
          <a:xfrm>
            <a:off x="3529084" y="4627765"/>
            <a:ext cx="595035" cy="369332"/>
          </a:xfrm>
          <a:prstGeom prst="rect">
            <a:avLst/>
          </a:prstGeom>
          <a:noFill/>
        </p:spPr>
        <p:txBody>
          <a:bodyPr wrap="none" rtlCol="0">
            <a:spAutoFit/>
          </a:bodyPr>
          <a:lstStyle/>
          <a:p>
            <a:r>
              <a:rPr lang="en-US" altLang="zh-CN" dirty="0"/>
              <a:t>max</a:t>
            </a:r>
            <a:endParaRPr lang="zh-CN" altLang="en-US" dirty="0"/>
          </a:p>
        </p:txBody>
      </p:sp>
      <p:sp>
        <p:nvSpPr>
          <p:cNvPr id="57" name="右大括号 56"/>
          <p:cNvSpPr/>
          <p:nvPr/>
        </p:nvSpPr>
        <p:spPr>
          <a:xfrm>
            <a:off x="3358872" y="4957248"/>
            <a:ext cx="189735" cy="3346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8" name="TextBox 57"/>
          <p:cNvSpPr txBox="1"/>
          <p:nvPr/>
        </p:nvSpPr>
        <p:spPr>
          <a:xfrm>
            <a:off x="3528259" y="4942509"/>
            <a:ext cx="595035" cy="369332"/>
          </a:xfrm>
          <a:prstGeom prst="rect">
            <a:avLst/>
          </a:prstGeom>
          <a:noFill/>
        </p:spPr>
        <p:txBody>
          <a:bodyPr wrap="none" rtlCol="0">
            <a:spAutoFit/>
          </a:bodyPr>
          <a:lstStyle/>
          <a:p>
            <a:r>
              <a:rPr lang="en-US" altLang="zh-CN" dirty="0"/>
              <a:t>max</a:t>
            </a:r>
            <a:endParaRPr lang="zh-CN" altLang="en-US" dirty="0"/>
          </a:p>
        </p:txBody>
      </p:sp>
      <p:cxnSp>
        <p:nvCxnSpPr>
          <p:cNvPr id="59" name="直接箭头连接符 58"/>
          <p:cNvCxnSpPr>
            <a:stCxn id="40" idx="3"/>
          </p:cNvCxnSpPr>
          <p:nvPr/>
        </p:nvCxnSpPr>
        <p:spPr>
          <a:xfrm>
            <a:off x="4134752" y="2101499"/>
            <a:ext cx="521089" cy="20268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154129" y="1563695"/>
            <a:ext cx="1439818" cy="369332"/>
          </a:xfrm>
          <a:prstGeom prst="rect">
            <a:avLst/>
          </a:prstGeom>
          <a:noFill/>
        </p:spPr>
        <p:txBody>
          <a:bodyPr wrap="none" rtlCol="0">
            <a:spAutoFit/>
          </a:bodyPr>
          <a:lstStyle/>
          <a:p>
            <a:r>
              <a:rPr lang="en-US" altLang="zh-CN" dirty="0" err="1"/>
              <a:t>pool_size</a:t>
            </a:r>
            <a:r>
              <a:rPr lang="en-US" altLang="zh-CN" dirty="0"/>
              <a:t>=3 </a:t>
            </a:r>
            <a:endParaRPr lang="zh-CN" altLang="en-US" dirty="0"/>
          </a:p>
        </p:txBody>
      </p:sp>
      <p:sp>
        <p:nvSpPr>
          <p:cNvPr id="65" name="左大括号 64"/>
          <p:cNvSpPr/>
          <p:nvPr/>
        </p:nvSpPr>
        <p:spPr>
          <a:xfrm rot="16200000">
            <a:off x="5263925" y="3731954"/>
            <a:ext cx="276494" cy="41645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TextBox 66"/>
          <p:cNvSpPr txBox="1"/>
          <p:nvPr/>
        </p:nvSpPr>
        <p:spPr>
          <a:xfrm>
            <a:off x="4835124" y="5914876"/>
            <a:ext cx="1092671" cy="369332"/>
          </a:xfrm>
          <a:prstGeom prst="rect">
            <a:avLst/>
          </a:prstGeom>
          <a:noFill/>
        </p:spPr>
        <p:txBody>
          <a:bodyPr wrap="none" rtlCol="0">
            <a:spAutoFit/>
          </a:bodyPr>
          <a:lstStyle/>
          <a:p>
            <a:r>
              <a:rPr lang="en-US" altLang="zh-CN" dirty="0"/>
              <a:t>filter</a:t>
            </a:r>
            <a:r>
              <a:rPr lang="zh-CN" altLang="en-US" dirty="0"/>
              <a:t>个数</a:t>
            </a:r>
          </a:p>
        </p:txBody>
      </p:sp>
      <p:sp>
        <p:nvSpPr>
          <p:cNvPr id="72" name="TextBox 71"/>
          <p:cNvSpPr txBox="1"/>
          <p:nvPr/>
        </p:nvSpPr>
        <p:spPr>
          <a:xfrm>
            <a:off x="1614949" y="3467024"/>
            <a:ext cx="1554336" cy="369332"/>
          </a:xfrm>
          <a:prstGeom prst="rect">
            <a:avLst/>
          </a:prstGeom>
          <a:noFill/>
        </p:spPr>
        <p:txBody>
          <a:bodyPr wrap="none" rtlCol="0">
            <a:spAutoFit/>
          </a:bodyPr>
          <a:lstStyle/>
          <a:p>
            <a:r>
              <a:rPr lang="en-US" altLang="zh-CN" dirty="0"/>
              <a:t>filter</a:t>
            </a:r>
            <a:r>
              <a:rPr lang="zh-CN" altLang="en-US" dirty="0"/>
              <a:t>输出特征</a:t>
            </a:r>
          </a:p>
        </p:txBody>
      </p:sp>
      <p:sp>
        <p:nvSpPr>
          <p:cNvPr id="73" name="TextBox 72"/>
          <p:cNvSpPr txBox="1"/>
          <p:nvPr/>
        </p:nvSpPr>
        <p:spPr>
          <a:xfrm>
            <a:off x="9120336" y="4350767"/>
            <a:ext cx="1471878" cy="646331"/>
          </a:xfrm>
          <a:prstGeom prst="rect">
            <a:avLst/>
          </a:prstGeom>
          <a:noFill/>
        </p:spPr>
        <p:txBody>
          <a:bodyPr wrap="none" rtlCol="0">
            <a:spAutoFit/>
          </a:bodyPr>
          <a:lstStyle/>
          <a:p>
            <a:r>
              <a:rPr lang="en-US" altLang="zh-CN" dirty="0"/>
              <a:t>max-pooling</a:t>
            </a:r>
          </a:p>
          <a:p>
            <a:r>
              <a:rPr lang="zh-CN" altLang="en-US" dirty="0"/>
              <a:t>输出特征</a:t>
            </a:r>
          </a:p>
        </p:txBody>
      </p:sp>
    </p:spTree>
    <p:extLst>
      <p:ext uri="{BB962C8B-B14F-4D97-AF65-F5344CB8AC3E}">
        <p14:creationId xmlns:p14="http://schemas.microsoft.com/office/powerpoint/2010/main" val="20116743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0DDDE5-858E-4C6D-8878-5CA99E4ABB72}"/>
              </a:ext>
            </a:extLst>
          </p:cNvPr>
          <p:cNvSpPr>
            <a:spLocks noGrp="1"/>
          </p:cNvSpPr>
          <p:nvPr>
            <p:ph type="title"/>
          </p:nvPr>
        </p:nvSpPr>
        <p:spPr/>
        <p:txBody>
          <a:bodyPr/>
          <a:lstStyle/>
          <a:p>
            <a:r>
              <a:rPr lang="en-US" altLang="zh-CN" dirty="0"/>
              <a:t>RNN</a:t>
            </a:r>
            <a:endParaRPr lang="zh-CN" altLang="en-US" dirty="0"/>
          </a:p>
        </p:txBody>
      </p:sp>
      <p:sp>
        <p:nvSpPr>
          <p:cNvPr id="3" name="内容占位符 2">
            <a:extLst>
              <a:ext uri="{FF2B5EF4-FFF2-40B4-BE49-F238E27FC236}">
                <a16:creationId xmlns:a16="http://schemas.microsoft.com/office/drawing/2014/main" id="{A7A86FC0-426C-4A10-BE17-C2FC69BCD8D0}"/>
              </a:ext>
            </a:extLst>
          </p:cNvPr>
          <p:cNvSpPr>
            <a:spLocks noGrp="1"/>
          </p:cNvSpPr>
          <p:nvPr>
            <p:ph idx="1"/>
          </p:nvPr>
        </p:nvSpPr>
        <p:spPr/>
        <p:txBody>
          <a:bodyPr/>
          <a:lstStyle/>
          <a:p>
            <a:r>
              <a:rPr lang="en-US" altLang="zh-CN" dirty="0"/>
              <a:t>View an RNN for a sequence of T inputs as a T-layer network with shared weights </a:t>
            </a:r>
          </a:p>
          <a:p>
            <a:r>
              <a:rPr lang="en-US" altLang="zh-CN" dirty="0"/>
              <a:t>Train by doing backpropagation through this unfolded network </a:t>
            </a:r>
          </a:p>
          <a:p>
            <a:r>
              <a:rPr lang="en-US" altLang="zh-CN" dirty="0"/>
              <a:t>Recurrent hidden units are state units: can keep information through time </a:t>
            </a:r>
          </a:p>
          <a:p>
            <a:pPr lvl="1"/>
            <a:r>
              <a:rPr lang="en-US" altLang="zh-CN" dirty="0"/>
              <a:t>State units as memory – remember things for (potentially) an infinite time </a:t>
            </a:r>
          </a:p>
          <a:p>
            <a:pPr lvl="1"/>
            <a:r>
              <a:rPr lang="en-US" altLang="zh-CN" dirty="0"/>
              <a:t>State units as information compression – compress the history (sequence observed up until now) into a state representation</a:t>
            </a:r>
            <a:endParaRPr lang="zh-CN" altLang="en-US" dirty="0"/>
          </a:p>
        </p:txBody>
      </p:sp>
      <p:sp>
        <p:nvSpPr>
          <p:cNvPr id="4" name="日期占位符 3">
            <a:extLst>
              <a:ext uri="{FF2B5EF4-FFF2-40B4-BE49-F238E27FC236}">
                <a16:creationId xmlns:a16="http://schemas.microsoft.com/office/drawing/2014/main" id="{90013A62-E3B4-4325-8486-B1861BB193E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FA54CA96-44C9-410A-84AF-A9C53BEE991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CDBC5089-BCD7-4DA3-84B6-322E69B33A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pic>
        <p:nvPicPr>
          <p:cNvPr id="8" name="图片 7">
            <a:extLst>
              <a:ext uri="{FF2B5EF4-FFF2-40B4-BE49-F238E27FC236}">
                <a16:creationId xmlns:a16="http://schemas.microsoft.com/office/drawing/2014/main" id="{4A57C8BC-5DB9-49EE-ABD5-E6370D2118A1}"/>
              </a:ext>
            </a:extLst>
          </p:cNvPr>
          <p:cNvPicPr>
            <a:picLocks noChangeAspect="1"/>
          </p:cNvPicPr>
          <p:nvPr/>
        </p:nvPicPr>
        <p:blipFill>
          <a:blip r:embed="rId2"/>
          <a:stretch>
            <a:fillRect/>
          </a:stretch>
        </p:blipFill>
        <p:spPr>
          <a:xfrm>
            <a:off x="4495798" y="3860969"/>
            <a:ext cx="7665543" cy="2287981"/>
          </a:xfrm>
          <a:prstGeom prst="rect">
            <a:avLst/>
          </a:prstGeom>
        </p:spPr>
      </p:pic>
      <p:pic>
        <p:nvPicPr>
          <p:cNvPr id="2052" name="Picture 4">
            <a:extLst>
              <a:ext uri="{FF2B5EF4-FFF2-40B4-BE49-F238E27FC236}">
                <a16:creationId xmlns:a16="http://schemas.microsoft.com/office/drawing/2014/main" id="{236D00AC-7626-4870-BAE8-0A6922BFFBA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87" t="17858" r="20392" b="13212"/>
          <a:stretch/>
        </p:blipFill>
        <p:spPr bwMode="auto">
          <a:xfrm>
            <a:off x="239814" y="4147963"/>
            <a:ext cx="4046829" cy="1853048"/>
          </a:xfrm>
          <a:prstGeom prst="rect">
            <a:avLst/>
          </a:prstGeom>
          <a:noFill/>
          <a:extLst>
            <a:ext uri="{909E8E84-426E-40DD-AFC4-6F175D3DCCD1}">
              <a14:hiddenFill xmlns:a14="http://schemas.microsoft.com/office/drawing/2010/main">
                <a:solidFill>
                  <a:srgbClr val="FFFFFF"/>
                </a:solidFill>
              </a14:hiddenFill>
            </a:ext>
          </a:extLst>
        </p:spPr>
      </p:pic>
      <p:sp>
        <p:nvSpPr>
          <p:cNvPr id="10" name="箭头: 右 9">
            <a:extLst>
              <a:ext uri="{FF2B5EF4-FFF2-40B4-BE49-F238E27FC236}">
                <a16:creationId xmlns:a16="http://schemas.microsoft.com/office/drawing/2014/main" id="{8AC5EE6E-184D-4DA4-BF08-E93B9181BEC1}"/>
              </a:ext>
            </a:extLst>
          </p:cNvPr>
          <p:cNvSpPr/>
          <p:nvPr/>
        </p:nvSpPr>
        <p:spPr>
          <a:xfrm>
            <a:off x="4267194" y="4954686"/>
            <a:ext cx="316427" cy="31363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38408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DBE78-906A-4CF8-AA59-6566100288E4}"/>
              </a:ext>
            </a:extLst>
          </p:cNvPr>
          <p:cNvSpPr>
            <a:spLocks noGrp="1"/>
          </p:cNvSpPr>
          <p:nvPr>
            <p:ph type="title"/>
          </p:nvPr>
        </p:nvSpPr>
        <p:spPr/>
        <p:txBody>
          <a:bodyPr/>
          <a:lstStyle/>
          <a:p>
            <a:r>
              <a:rPr lang="en-US" altLang="zh-CN" dirty="0"/>
              <a:t>Simple recurrent network unit</a:t>
            </a:r>
            <a:endParaRPr lang="zh-CN" altLang="en-US" dirty="0"/>
          </a:p>
        </p:txBody>
      </p:sp>
      <p:pic>
        <p:nvPicPr>
          <p:cNvPr id="11" name="内容占位符 10">
            <a:extLst>
              <a:ext uri="{FF2B5EF4-FFF2-40B4-BE49-F238E27FC236}">
                <a16:creationId xmlns:a16="http://schemas.microsoft.com/office/drawing/2014/main" id="{80F3F42F-2843-4B05-B557-B38C1F2224A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68117" y="1795673"/>
            <a:ext cx="5243988" cy="1962402"/>
          </a:xfrm>
        </p:spPr>
      </p:pic>
      <p:sp>
        <p:nvSpPr>
          <p:cNvPr id="4" name="日期占位符 3">
            <a:extLst>
              <a:ext uri="{FF2B5EF4-FFF2-40B4-BE49-F238E27FC236}">
                <a16:creationId xmlns:a16="http://schemas.microsoft.com/office/drawing/2014/main" id="{5C41536A-7975-483E-A22A-B9809B90622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7CD837AB-766D-497D-88BF-36407CDFFE9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93D1C79C-A9B7-42EA-9753-C1B5522A4F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pic>
        <p:nvPicPr>
          <p:cNvPr id="7" name="图片 6">
            <a:extLst>
              <a:ext uri="{FF2B5EF4-FFF2-40B4-BE49-F238E27FC236}">
                <a16:creationId xmlns:a16="http://schemas.microsoft.com/office/drawing/2014/main" id="{78E2DACC-F19E-40F3-B299-5C1B9AA7C01E}"/>
              </a:ext>
            </a:extLst>
          </p:cNvPr>
          <p:cNvPicPr>
            <a:picLocks noChangeAspect="1"/>
          </p:cNvPicPr>
          <p:nvPr/>
        </p:nvPicPr>
        <p:blipFill>
          <a:blip r:embed="rId3"/>
          <a:stretch>
            <a:fillRect/>
          </a:stretch>
        </p:blipFill>
        <p:spPr>
          <a:xfrm>
            <a:off x="1539278" y="874327"/>
            <a:ext cx="4212084" cy="3953938"/>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CF00834-9812-47F1-817F-DC5DF17626AE}"/>
                  </a:ext>
                </a:extLst>
              </p:cNvPr>
              <p:cNvSpPr txBox="1"/>
              <p:nvPr/>
            </p:nvSpPr>
            <p:spPr>
              <a:xfrm>
                <a:off x="1723863" y="4888418"/>
                <a:ext cx="8825173" cy="198919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rPr>
                        <m:t>𝒈</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h𝑥</m:t>
                          </m:r>
                        </m:sub>
                      </m:sSub>
                      <m:r>
                        <a:rPr lang="en-US" altLang="zh-CN" sz="2400" b="1" i="1" smtClean="0">
                          <a:latin typeface="Cambria Math" panose="02040503050406030204" pitchFamily="18" charset="0"/>
                        </a:rPr>
                        <m:t>𝒙</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hh</m:t>
                          </m:r>
                        </m:sub>
                      </m:sSub>
                      <m:r>
                        <a:rPr lang="en-US" altLang="zh-CN" sz="2400" b="1" i="1" smtClean="0">
                          <a:latin typeface="Cambria Math" panose="02040503050406030204" pitchFamily="18" charset="0"/>
                        </a:rPr>
                        <m:t>𝒉</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e>
                      </m:d>
                    </m:oMath>
                  </m:oMathPara>
                </a14:m>
                <a:endParaRPr lang="en-US" altLang="zh-CN" sz="2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rPr>
                        <m:t>𝒉</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tanh</m:t>
                          </m:r>
                        </m:fName>
                        <m:e>
                          <m:r>
                            <a:rPr lang="en-US" altLang="zh-CN" sz="2400" b="1" i="1" smtClean="0">
                              <a:latin typeface="Cambria Math" panose="02040503050406030204" pitchFamily="18" charset="0"/>
                            </a:rPr>
                            <m:t>𝒈</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e>
                      </m:func>
                    </m:oMath>
                  </m:oMathPara>
                </a14:m>
                <a:endParaRPr lang="en-US" altLang="zh-CN" sz="2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          =</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tanh</m:t>
                          </m:r>
                        </m:fName>
                        <m:e>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h𝑥</m:t>
                                  </m:r>
                                </m:sub>
                              </m:sSub>
                              <m:r>
                                <a:rPr lang="en-US" altLang="zh-CN" sz="2400" b="1" i="1">
                                  <a:latin typeface="Cambria Math" panose="02040503050406030204" pitchFamily="18" charset="0"/>
                                </a:rPr>
                                <m:t>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hh</m:t>
                                  </m:r>
                                </m:sub>
                              </m:sSub>
                              <m:r>
                                <a:rPr lang="en-US" altLang="zh-CN" sz="2400" b="1" i="1">
                                  <a:latin typeface="Cambria Math" panose="02040503050406030204" pitchFamily="18" charset="0"/>
                                </a:rPr>
                                <m:t>𝒉</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−1</m:t>
                                  </m:r>
                                </m:e>
                              </m:d>
                            </m:e>
                          </m:d>
                        </m:e>
                      </m:func>
                    </m:oMath>
                  </m:oMathPara>
                </a14:m>
                <a:endParaRPr lang="en-US" altLang="zh-CN" sz="2400" b="0" dirty="0"/>
              </a:p>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          =</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tanh</m:t>
                          </m:r>
                        </m:fName>
                        <m:e>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h𝑥</m:t>
                                  </m:r>
                                </m:sub>
                              </m:sSub>
                              <m:r>
                                <a:rPr lang="en-US" altLang="zh-CN" sz="2400" b="1" i="1">
                                  <a:latin typeface="Cambria Math" panose="02040503050406030204" pitchFamily="18" charset="0"/>
                                </a:rPr>
                                <m:t>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hh</m:t>
                                  </m:r>
                                </m:sub>
                              </m:sSub>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tanh</m:t>
                                  </m:r>
                                </m:fName>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h𝑥</m:t>
                                          </m:r>
                                        </m:sub>
                                      </m:sSub>
                                      <m:r>
                                        <a:rPr lang="en-US" altLang="zh-CN" sz="2400" b="1" i="1" smtClean="0">
                                          <a:latin typeface="Cambria Math" panose="02040503050406030204" pitchFamily="18" charset="0"/>
                                        </a:rPr>
                                        <m:t>𝒙</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hh</m:t>
                                          </m:r>
                                        </m:sub>
                                      </m:sSub>
                                      <m:r>
                                        <a:rPr lang="en-US" altLang="zh-CN" sz="2400" b="1" i="1" smtClean="0">
                                          <a:latin typeface="Cambria Math" panose="02040503050406030204" pitchFamily="18" charset="0"/>
                                        </a:rPr>
                                        <m:t>𝒉</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−2</m:t>
                                          </m:r>
                                        </m:e>
                                      </m:d>
                                    </m:e>
                                  </m:d>
                                </m:e>
                              </m:func>
                            </m:e>
                          </m:d>
                        </m:e>
                      </m:func>
                    </m:oMath>
                  </m:oMathPara>
                </a14:m>
                <a:endParaRPr lang="en-US" altLang="zh-CN" sz="2400" dirty="0"/>
              </a:p>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          =</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tanh</m:t>
                          </m:r>
                        </m:fName>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h𝑥</m:t>
                                  </m:r>
                                </m:sub>
                              </m:sSub>
                              <m:r>
                                <a:rPr lang="en-US" altLang="zh-CN" sz="2400" b="1" i="1">
                                  <a:latin typeface="Cambria Math" panose="02040503050406030204" pitchFamily="18" charset="0"/>
                                </a:rPr>
                                <m:t>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hh</m:t>
                                  </m:r>
                                </m:sub>
                              </m:sSub>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tanh</m:t>
                                  </m:r>
                                </m:fName>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h𝑥</m:t>
                                          </m:r>
                                        </m:sub>
                                      </m:sSub>
                                      <m:r>
                                        <a:rPr lang="en-US" altLang="zh-CN" sz="2400" b="1" i="1">
                                          <a:latin typeface="Cambria Math" panose="02040503050406030204" pitchFamily="18" charset="0"/>
                                        </a:rPr>
                                        <m:t>𝒙</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−1</m:t>
                                          </m:r>
                                        </m:e>
                                      </m:d>
                                      <m:r>
                                        <a:rPr lang="en-US" altLang="zh-CN" sz="2400" i="1">
                                          <a:latin typeface="Cambria Math" panose="02040503050406030204" pitchFamily="18" charset="0"/>
                                        </a:rPr>
                                        <m:t>+</m:t>
                                      </m:r>
                                      <m:r>
                                        <a:rPr lang="en-US" altLang="zh-CN" sz="2400" b="0" i="1" smtClean="0">
                                          <a:latin typeface="Cambria Math" panose="02040503050406030204" pitchFamily="18" charset="0"/>
                                        </a:rPr>
                                        <m:t>…</m:t>
                                      </m:r>
                                    </m:e>
                                  </m:d>
                                </m:e>
                              </m:func>
                            </m:e>
                          </m:d>
                        </m:e>
                      </m:func>
                    </m:oMath>
                  </m:oMathPara>
                </a14:m>
                <a:endParaRPr lang="zh-CN" altLang="en-US" sz="2400" dirty="0"/>
              </a:p>
            </p:txBody>
          </p:sp>
        </mc:Choice>
        <mc:Fallback xmlns="">
          <p:sp>
            <p:nvSpPr>
              <p:cNvPr id="8" name="文本框 7">
                <a:extLst>
                  <a:ext uri="{FF2B5EF4-FFF2-40B4-BE49-F238E27FC236}">
                    <a16:creationId xmlns:a16="http://schemas.microsoft.com/office/drawing/2014/main" id="{0CF00834-9812-47F1-817F-DC5DF17626AE}"/>
                  </a:ext>
                </a:extLst>
              </p:cNvPr>
              <p:cNvSpPr txBox="1">
                <a:spLocks noRot="1" noChangeAspect="1" noMove="1" noResize="1" noEditPoints="1" noAdjustHandles="1" noChangeArrowheads="1" noChangeShapeType="1" noTextEdit="1"/>
              </p:cNvSpPr>
              <p:nvPr/>
            </p:nvSpPr>
            <p:spPr>
              <a:xfrm>
                <a:off x="1723863" y="4888418"/>
                <a:ext cx="8825173" cy="1989199"/>
              </a:xfrm>
              <a:prstGeom prst="rect">
                <a:avLst/>
              </a:prstGeom>
              <a:blipFill>
                <a:blip r:embed="rId4"/>
                <a:stretch>
                  <a:fillRect l="-13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3066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4DF681-3B1D-45F8-B0A7-3943C66202E2}"/>
              </a:ext>
            </a:extLst>
          </p:cNvPr>
          <p:cNvSpPr>
            <a:spLocks noGrp="1"/>
          </p:cNvSpPr>
          <p:nvPr>
            <p:ph type="title"/>
          </p:nvPr>
        </p:nvSpPr>
        <p:spPr/>
        <p:txBody>
          <a:bodyPr/>
          <a:lstStyle/>
          <a:p>
            <a:r>
              <a:rPr lang="en-US" altLang="zh-CN" dirty="0"/>
              <a:t>LSTM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68E3BF-4401-433F-B84C-75A7D6AC2DAD}"/>
                  </a:ext>
                </a:extLst>
              </p:cNvPr>
              <p:cNvSpPr>
                <a:spLocks noGrp="1"/>
              </p:cNvSpPr>
              <p:nvPr>
                <p:ph idx="1"/>
              </p:nvPr>
            </p:nvSpPr>
            <p:spPr/>
            <p:txBody>
              <a:bodyPr/>
              <a:lstStyle/>
              <a:p>
                <a:r>
                  <a:rPr lang="en-US" altLang="zh-CN" dirty="0">
                    <a:solidFill>
                      <a:srgbClr val="FF0000"/>
                    </a:solidFill>
                  </a:rPr>
                  <a:t>Internal recurrent state </a:t>
                </a:r>
                <a:r>
                  <a:rPr lang="en-US" altLang="zh-CN" dirty="0"/>
                  <a:t>(“cell”) </a:t>
                </a:r>
                <a14:m>
                  <m:oMath xmlns:m="http://schemas.openxmlformats.org/officeDocument/2006/math">
                    <m:r>
                      <a:rPr lang="en-US" altLang="zh-CN" b="1" i="1" dirty="0" smtClean="0">
                        <a:latin typeface="Cambria Math" panose="02040503050406030204" pitchFamily="18" charset="0"/>
                      </a:rPr>
                      <m:t>𝒄</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𝑡</m:t>
                    </m:r>
                    <m:r>
                      <a:rPr lang="en-US" altLang="zh-CN" i="1" dirty="0" smtClean="0">
                        <a:latin typeface="Cambria Math" panose="02040503050406030204" pitchFamily="18" charset="0"/>
                      </a:rPr>
                      <m:t>)</m:t>
                    </m:r>
                  </m:oMath>
                </a14:m>
                <a:r>
                  <a:rPr lang="en-US" altLang="zh-CN" dirty="0"/>
                  <a:t> combines previous state </a:t>
                </a:r>
                <a14:m>
                  <m:oMath xmlns:m="http://schemas.openxmlformats.org/officeDocument/2006/math">
                    <m:r>
                      <a:rPr lang="en-US" altLang="zh-CN" b="1" i="1" dirty="0" smtClean="0">
                        <a:latin typeface="Cambria Math" panose="02040503050406030204" pitchFamily="18" charset="0"/>
                      </a:rPr>
                      <m:t>𝒄</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𝑡</m:t>
                    </m:r>
                    <m:r>
                      <a:rPr lang="en-US" altLang="zh-CN" i="1" dirty="0" smtClean="0">
                        <a:latin typeface="Cambria Math" panose="02040503050406030204" pitchFamily="18" charset="0"/>
                      </a:rPr>
                      <m:t>−1)</m:t>
                    </m:r>
                  </m:oMath>
                </a14:m>
                <a:r>
                  <a:rPr lang="en-US" altLang="zh-CN" dirty="0"/>
                  <a:t> and LSTM input </a:t>
                </a:r>
                <a14:m>
                  <m:oMath xmlns:m="http://schemas.openxmlformats.org/officeDocument/2006/math">
                    <m:r>
                      <a:rPr lang="en-US" altLang="zh-CN" b="1" i="1" dirty="0" smtClean="0">
                        <a:latin typeface="Cambria Math" panose="02040503050406030204" pitchFamily="18" charset="0"/>
                      </a:rPr>
                      <m:t>𝒈</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𝑡</m:t>
                    </m:r>
                    <m:r>
                      <a:rPr lang="en-US" altLang="zh-CN" i="1" dirty="0" smtClean="0">
                        <a:latin typeface="Cambria Math" panose="02040503050406030204" pitchFamily="18" charset="0"/>
                      </a:rPr>
                      <m:t>)</m:t>
                    </m:r>
                  </m:oMath>
                </a14:m>
                <a:endParaRPr lang="en-US" altLang="zh-CN" dirty="0"/>
              </a:p>
              <a:p>
                <a:r>
                  <a:rPr lang="en-US" altLang="zh-CN" dirty="0"/>
                  <a:t>Gates - weights dependent on the current input and the previous state</a:t>
                </a:r>
              </a:p>
            </p:txBody>
          </p:sp>
        </mc:Choice>
        <mc:Fallback xmlns="">
          <p:sp>
            <p:nvSpPr>
              <p:cNvPr id="3" name="内容占位符 2">
                <a:extLst>
                  <a:ext uri="{FF2B5EF4-FFF2-40B4-BE49-F238E27FC236}">
                    <a16:creationId xmlns:a16="http://schemas.microsoft.com/office/drawing/2014/main" id="{5D68E3BF-4401-433F-B84C-75A7D6AC2DAD}"/>
                  </a:ext>
                </a:extLst>
              </p:cNvPr>
              <p:cNvSpPr>
                <a:spLocks noGrp="1" noRot="1" noChangeAspect="1" noMove="1" noResize="1" noEditPoints="1" noAdjustHandles="1" noChangeArrowheads="1" noChangeShapeType="1" noTextEdit="1"/>
              </p:cNvSpPr>
              <p:nvPr>
                <p:ph idx="1"/>
              </p:nvPr>
            </p:nvSpPr>
            <p:spPr>
              <a:blipFill>
                <a:blip r:embed="rId3"/>
                <a:stretch>
                  <a:fillRect l="-912" t="-1568" r="-228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658C58D4-22CD-4FE8-BBA2-59CD7AA9A4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50072935-AB2A-49E8-BDB6-8703BC5132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039F45C2-B597-4C2D-99F3-573D70FF484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pic>
        <p:nvPicPr>
          <p:cNvPr id="8" name="图片 7">
            <a:extLst>
              <a:ext uri="{FF2B5EF4-FFF2-40B4-BE49-F238E27FC236}">
                <a16:creationId xmlns:a16="http://schemas.microsoft.com/office/drawing/2014/main" id="{5B4B08C4-EEFC-4BBB-A3BD-D07412BC9D87}"/>
              </a:ext>
            </a:extLst>
          </p:cNvPr>
          <p:cNvPicPr>
            <a:picLocks noChangeAspect="1"/>
          </p:cNvPicPr>
          <p:nvPr/>
        </p:nvPicPr>
        <p:blipFill>
          <a:blip r:embed="rId4"/>
          <a:stretch>
            <a:fillRect/>
          </a:stretch>
        </p:blipFill>
        <p:spPr>
          <a:xfrm>
            <a:off x="3569556" y="2589864"/>
            <a:ext cx="2914835" cy="3005545"/>
          </a:xfrm>
          <a:prstGeom prst="rect">
            <a:avLst/>
          </a:prstGeom>
        </p:spPr>
      </p:pic>
      <p:sp>
        <p:nvSpPr>
          <p:cNvPr id="9" name="箭头: 右 8">
            <a:extLst>
              <a:ext uri="{FF2B5EF4-FFF2-40B4-BE49-F238E27FC236}">
                <a16:creationId xmlns:a16="http://schemas.microsoft.com/office/drawing/2014/main" id="{7A9AB555-69DE-49FA-89C1-CEBA19E7A406}"/>
              </a:ext>
            </a:extLst>
          </p:cNvPr>
          <p:cNvSpPr/>
          <p:nvPr/>
        </p:nvSpPr>
        <p:spPr>
          <a:xfrm>
            <a:off x="2889049" y="3978291"/>
            <a:ext cx="486347" cy="27768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CAED9E67-5C51-4DCB-978C-FC4F486BEE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8369" y="3017832"/>
            <a:ext cx="4883465" cy="1834853"/>
          </a:xfrm>
          <a:prstGeom prst="rect">
            <a:avLst/>
          </a:prstGeom>
        </p:spPr>
      </p:pic>
      <p:pic>
        <p:nvPicPr>
          <p:cNvPr id="4102" name="Picture 6">
            <a:extLst>
              <a:ext uri="{FF2B5EF4-FFF2-40B4-BE49-F238E27FC236}">
                <a16:creationId xmlns:a16="http://schemas.microsoft.com/office/drawing/2014/main" id="{672A1C6B-D500-4E91-A23A-ED6398E22C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3530" y="1425167"/>
            <a:ext cx="863548" cy="1055448"/>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FC85803B-A6D2-4A52-ADC2-E239A578B5AC}"/>
              </a:ext>
            </a:extLst>
          </p:cNvPr>
          <p:cNvPicPr>
            <a:picLocks noChangeAspect="1"/>
          </p:cNvPicPr>
          <p:nvPr/>
        </p:nvPicPr>
        <p:blipFill>
          <a:blip r:embed="rId7"/>
          <a:stretch>
            <a:fillRect/>
          </a:stretch>
        </p:blipFill>
        <p:spPr>
          <a:xfrm>
            <a:off x="400166" y="2879709"/>
            <a:ext cx="2626341" cy="2465380"/>
          </a:xfrm>
          <a:prstGeom prst="rect">
            <a:avLst/>
          </a:prstGeom>
        </p:spPr>
      </p:pic>
    </p:spTree>
    <p:extLst>
      <p:ext uri="{BB962C8B-B14F-4D97-AF65-F5344CB8AC3E}">
        <p14:creationId xmlns:p14="http://schemas.microsoft.com/office/powerpoint/2010/main" val="321470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B8A605-B3B3-446C-AEED-769ED286AA62}"/>
              </a:ext>
            </a:extLst>
          </p:cNvPr>
          <p:cNvSpPr>
            <a:spLocks noGrp="1"/>
          </p:cNvSpPr>
          <p:nvPr>
            <p:ph type="title"/>
          </p:nvPr>
        </p:nvSpPr>
        <p:spPr/>
        <p:txBody>
          <a:bodyPr/>
          <a:lstStyle/>
          <a:p>
            <a:r>
              <a:rPr lang="en-US" altLang="zh-CN" dirty="0"/>
              <a:t>LSTM – Input and Forget Gate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82D52AC-BCB4-43A0-A53B-9CA8AB7E14C6}"/>
                  </a:ext>
                </a:extLst>
              </p:cNvPr>
              <p:cNvSpPr>
                <a:spLocks noGrp="1"/>
              </p:cNvSpPr>
              <p:nvPr>
                <p:ph idx="1"/>
              </p:nvPr>
            </p:nvSpPr>
            <p:spPr/>
            <p:txBody>
              <a:bodyPr/>
              <a:lstStyle/>
              <a:p>
                <a:r>
                  <a:rPr lang="en-US" altLang="zh-CN" dirty="0">
                    <a:solidFill>
                      <a:srgbClr val="FF0000"/>
                    </a:solidFill>
                  </a:rPr>
                  <a:t>Forget gate</a:t>
                </a:r>
                <a:r>
                  <a:rPr lang="en-US" altLang="zh-CN" dirty="0"/>
                  <a:t>: controls how much of the previous internal state </a:t>
                </a:r>
                <a14:m>
                  <m:oMath xmlns:m="http://schemas.openxmlformats.org/officeDocument/2006/math">
                    <m:r>
                      <a:rPr lang="en-US" altLang="zh-CN" b="0" i="1" dirty="0" smtClean="0">
                        <a:latin typeface="Cambria Math" panose="02040503050406030204" pitchFamily="18" charset="0"/>
                      </a:rPr>
                      <m:t>𝐶</m:t>
                    </m:r>
                    <m:r>
                      <a:rPr lang="en-US" altLang="zh-CN" i="1" dirty="0">
                        <a:latin typeface="Cambria Math" panose="02040503050406030204" pitchFamily="18" charset="0"/>
                      </a:rPr>
                      <m:t>(</m:t>
                    </m:r>
                    <m:r>
                      <a:rPr lang="en-US" altLang="zh-CN" i="1" dirty="0">
                        <a:latin typeface="Cambria Math" panose="02040503050406030204" pitchFamily="18" charset="0"/>
                      </a:rPr>
                      <m:t>𝑡</m:t>
                    </m:r>
                    <m:r>
                      <a:rPr lang="en-US" altLang="zh-CN" b="0" i="1" dirty="0" smtClean="0">
                        <a:latin typeface="Cambria Math" panose="02040503050406030204" pitchFamily="18" charset="0"/>
                      </a:rPr>
                      <m:t>−1</m:t>
                    </m:r>
                    <m:r>
                      <a:rPr lang="en-US" altLang="zh-CN" i="1" dirty="0">
                        <a:latin typeface="Cambria Math" panose="02040503050406030204" pitchFamily="18" charset="0"/>
                      </a:rPr>
                      <m:t>)</m:t>
                    </m:r>
                  </m:oMath>
                </a14:m>
                <a:r>
                  <a:rPr lang="en-US" altLang="zh-CN" dirty="0"/>
                  <a:t> is written to the internal state </a:t>
                </a:r>
                <a14:m>
                  <m:oMath xmlns:m="http://schemas.openxmlformats.org/officeDocument/2006/math">
                    <m:r>
                      <a:rPr lang="en-US" altLang="zh-CN" b="0" i="1" dirty="0" smtClean="0">
                        <a:latin typeface="Cambria Math" panose="02040503050406030204" pitchFamily="18" charset="0"/>
                      </a:rPr>
                      <m:t>𝐶</m:t>
                    </m:r>
                    <m:r>
                      <a:rPr lang="en-US" altLang="zh-CN" i="1" dirty="0">
                        <a:latin typeface="Cambria Math" panose="02040503050406030204" pitchFamily="18" charset="0"/>
                      </a:rPr>
                      <m:t>(</m:t>
                    </m:r>
                    <m:r>
                      <a:rPr lang="en-US" altLang="zh-CN" i="1" dirty="0">
                        <a:latin typeface="Cambria Math" panose="02040503050406030204" pitchFamily="18" charset="0"/>
                      </a:rPr>
                      <m:t>𝑡</m:t>
                    </m:r>
                    <m:r>
                      <a:rPr lang="en-US" altLang="zh-CN" i="1" dirty="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D82D52AC-BCB4-43A0-A53B-9CA8AB7E14C6}"/>
                  </a:ext>
                </a:extLst>
              </p:cNvPr>
              <p:cNvSpPr>
                <a:spLocks noGrp="1" noRot="1" noChangeAspect="1" noMove="1" noResize="1" noEditPoints="1" noAdjustHandles="1" noChangeArrowheads="1" noChangeShapeType="1" noTextEdit="1"/>
              </p:cNvSpPr>
              <p:nvPr>
                <p:ph idx="1"/>
              </p:nvPr>
            </p:nvSpPr>
            <p:spPr>
              <a:blipFill>
                <a:blip r:embed="rId3"/>
                <a:stretch>
                  <a:fillRect l="-912" t="-1568"/>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A916302E-2813-4B2F-8CE3-514ACFC04DF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D6FFB8D1-6E74-4CF1-B0F5-60D42CF365E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E306E317-109F-4D61-A9E4-C973B63B29D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pic>
        <p:nvPicPr>
          <p:cNvPr id="9" name="图片 8">
            <a:extLst>
              <a:ext uri="{FF2B5EF4-FFF2-40B4-BE49-F238E27FC236}">
                <a16:creationId xmlns:a16="http://schemas.microsoft.com/office/drawing/2014/main" id="{F4108C20-D4E7-4D12-ADC4-EAEBE5AC2C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6589" y="2454135"/>
            <a:ext cx="8348489" cy="2578613"/>
          </a:xfrm>
          <a:prstGeom prst="rect">
            <a:avLst/>
          </a:prstGeom>
        </p:spPr>
      </p:pic>
    </p:spTree>
    <p:extLst>
      <p:ext uri="{BB962C8B-B14F-4D97-AF65-F5344CB8AC3E}">
        <p14:creationId xmlns:p14="http://schemas.microsoft.com/office/powerpoint/2010/main" val="748861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B8A605-B3B3-446C-AEED-769ED286AA62}"/>
              </a:ext>
            </a:extLst>
          </p:cNvPr>
          <p:cNvSpPr>
            <a:spLocks noGrp="1"/>
          </p:cNvSpPr>
          <p:nvPr>
            <p:ph type="title"/>
          </p:nvPr>
        </p:nvSpPr>
        <p:spPr/>
        <p:txBody>
          <a:bodyPr/>
          <a:lstStyle/>
          <a:p>
            <a:r>
              <a:rPr lang="en-US" altLang="zh-CN" dirty="0"/>
              <a:t>LSTM – Input and Forget Gate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82D52AC-BCB4-43A0-A53B-9CA8AB7E14C6}"/>
                  </a:ext>
                </a:extLst>
              </p:cNvPr>
              <p:cNvSpPr>
                <a:spLocks noGrp="1"/>
              </p:cNvSpPr>
              <p:nvPr>
                <p:ph idx="1"/>
              </p:nvPr>
            </p:nvSpPr>
            <p:spPr/>
            <p:txBody>
              <a:bodyPr/>
              <a:lstStyle/>
              <a:p>
                <a:r>
                  <a:rPr lang="en-US" altLang="zh-CN" dirty="0">
                    <a:solidFill>
                      <a:srgbClr val="FF0000"/>
                    </a:solidFill>
                  </a:rPr>
                  <a:t>Input gate</a:t>
                </a:r>
                <a:r>
                  <a:rPr lang="en-US" altLang="zh-CN" dirty="0"/>
                  <a:t>: controls how much input to the unit is written to the internal state</a:t>
                </a:r>
                <a:r>
                  <a:rPr lang="en-US" altLang="zh-CN" b="1" dirty="0"/>
                  <a:t> </a:t>
                </a:r>
                <a14:m>
                  <m:oMath xmlns:m="http://schemas.openxmlformats.org/officeDocument/2006/math">
                    <m:r>
                      <a:rPr lang="en-US" altLang="zh-CN" b="0" i="1" dirty="0">
                        <a:latin typeface="Cambria Math" panose="02040503050406030204" pitchFamily="18" charset="0"/>
                      </a:rPr>
                      <m:t>𝐶</m:t>
                    </m:r>
                    <m:r>
                      <a:rPr lang="en-US" altLang="zh-CN" i="1" dirty="0">
                        <a:latin typeface="Cambria Math" panose="02040503050406030204" pitchFamily="18" charset="0"/>
                      </a:rPr>
                      <m:t>(</m:t>
                    </m:r>
                    <m:r>
                      <a:rPr lang="en-US" altLang="zh-CN" i="1" dirty="0">
                        <a:latin typeface="Cambria Math" panose="02040503050406030204" pitchFamily="18" charset="0"/>
                      </a:rPr>
                      <m:t>𝑡</m:t>
                    </m:r>
                    <m:r>
                      <a:rPr lang="en-US" altLang="zh-CN" i="1" dirty="0">
                        <a:latin typeface="Cambria Math" panose="02040503050406030204" pitchFamily="18" charset="0"/>
                      </a:rPr>
                      <m:t>)</m:t>
                    </m:r>
                  </m:oMath>
                </a14:m>
                <a:endParaRPr lang="en-US" altLang="zh-CN" dirty="0"/>
              </a:p>
              <a:p>
                <a:r>
                  <a:rPr lang="en-US" altLang="zh-CN" dirty="0"/>
                  <a:t>Input and forget gates together allow the network to control what in</a:t>
                </a:r>
                <a:r>
                  <a:rPr lang="en-US" altLang="zh-CN" b="1" dirty="0"/>
                  <a:t> </a:t>
                </a:r>
                <a14:m>
                  <m:oMath xmlns:m="http://schemas.openxmlformats.org/officeDocument/2006/math">
                    <m:r>
                      <a:rPr lang="en-US" altLang="zh-CN" b="0" i="1" dirty="0" smtClean="0">
                        <a:latin typeface="Cambria Math" panose="02040503050406030204" pitchFamily="18" charset="0"/>
                      </a:rPr>
                      <m:t>𝐶</m:t>
                    </m:r>
                    <m:r>
                      <a:rPr lang="en-US" altLang="zh-CN" i="1" dirty="0">
                        <a:latin typeface="Cambria Math" panose="02040503050406030204" pitchFamily="18" charset="0"/>
                      </a:rPr>
                      <m:t>(</m:t>
                    </m:r>
                    <m:r>
                      <a:rPr lang="en-US" altLang="zh-CN" i="1" dirty="0">
                        <a:latin typeface="Cambria Math" panose="02040503050406030204" pitchFamily="18" charset="0"/>
                      </a:rPr>
                      <m:t>𝑡</m:t>
                    </m:r>
                    <m:r>
                      <a:rPr lang="en-US" altLang="zh-CN" i="1" dirty="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D82D52AC-BCB4-43A0-A53B-9CA8AB7E14C6}"/>
                  </a:ext>
                </a:extLst>
              </p:cNvPr>
              <p:cNvSpPr>
                <a:spLocks noGrp="1" noRot="1" noChangeAspect="1" noMove="1" noResize="1" noEditPoints="1" noAdjustHandles="1" noChangeArrowheads="1" noChangeShapeType="1" noTextEdit="1"/>
              </p:cNvSpPr>
              <p:nvPr>
                <p:ph idx="1"/>
              </p:nvPr>
            </p:nvSpPr>
            <p:spPr>
              <a:blipFill>
                <a:blip r:embed="rId3"/>
                <a:stretch>
                  <a:fillRect l="-912" t="-1568"/>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A916302E-2813-4B2F-8CE3-514ACFC04DF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D6FFB8D1-6E74-4CF1-B0F5-60D42CF365E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E306E317-109F-4D61-A9E4-C973B63B29D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pic>
        <p:nvPicPr>
          <p:cNvPr id="11" name="图片 10">
            <a:extLst>
              <a:ext uri="{FF2B5EF4-FFF2-40B4-BE49-F238E27FC236}">
                <a16:creationId xmlns:a16="http://schemas.microsoft.com/office/drawing/2014/main" id="{0C49560D-B343-4FC3-BA28-1D4E5FDD2D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6589" y="2289801"/>
            <a:ext cx="8348489" cy="2578613"/>
          </a:xfrm>
          <a:prstGeom prst="rect">
            <a:avLst/>
          </a:prstGeom>
        </p:spPr>
      </p:pic>
    </p:spTree>
    <p:extLst>
      <p:ext uri="{BB962C8B-B14F-4D97-AF65-F5344CB8AC3E}">
        <p14:creationId xmlns:p14="http://schemas.microsoft.com/office/powerpoint/2010/main" val="18585553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B8A605-B3B3-446C-AEED-769ED286AA62}"/>
              </a:ext>
            </a:extLst>
          </p:cNvPr>
          <p:cNvSpPr>
            <a:spLocks noGrp="1"/>
          </p:cNvSpPr>
          <p:nvPr>
            <p:ph type="title"/>
          </p:nvPr>
        </p:nvSpPr>
        <p:spPr/>
        <p:txBody>
          <a:bodyPr/>
          <a:lstStyle/>
          <a:p>
            <a:r>
              <a:rPr lang="en-US" altLang="zh-CN" dirty="0"/>
              <a:t>LSTM – Input and Forget Gate</a:t>
            </a:r>
            <a:endParaRPr lang="zh-CN" altLang="en-US" dirty="0"/>
          </a:p>
        </p:txBody>
      </p:sp>
      <p:sp>
        <p:nvSpPr>
          <p:cNvPr id="3" name="内容占位符 2">
            <a:extLst>
              <a:ext uri="{FF2B5EF4-FFF2-40B4-BE49-F238E27FC236}">
                <a16:creationId xmlns:a16="http://schemas.microsoft.com/office/drawing/2014/main" id="{D82D52AC-BCB4-43A0-A53B-9CA8AB7E14C6}"/>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A916302E-2813-4B2F-8CE3-514ACFC04DF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D6FFB8D1-6E74-4CF1-B0F5-60D42CF365E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E306E317-109F-4D61-A9E4-C973B63B29D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pic>
        <p:nvPicPr>
          <p:cNvPr id="5122" name="Picture 2">
            <a:extLst>
              <a:ext uri="{FF2B5EF4-FFF2-40B4-BE49-F238E27FC236}">
                <a16:creationId xmlns:a16="http://schemas.microsoft.com/office/drawing/2014/main" id="{1B9F5590-8A89-4B72-B346-62EE17AC26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633" y="2174012"/>
            <a:ext cx="8126733" cy="2509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0437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2E789E-EE8A-4863-8B35-44A767E5CCE5}"/>
              </a:ext>
            </a:extLst>
          </p:cNvPr>
          <p:cNvSpPr>
            <a:spLocks noGrp="1"/>
          </p:cNvSpPr>
          <p:nvPr>
            <p:ph type="title"/>
          </p:nvPr>
        </p:nvSpPr>
        <p:spPr/>
        <p:txBody>
          <a:bodyPr/>
          <a:lstStyle/>
          <a:p>
            <a:r>
              <a:rPr lang="en-US" altLang="zh-CN" dirty="0"/>
              <a:t>LSTM – Input, Forget and Output Gates</a:t>
            </a:r>
            <a:endParaRPr lang="zh-CN" altLang="en-US" dirty="0"/>
          </a:p>
        </p:txBody>
      </p:sp>
      <p:sp>
        <p:nvSpPr>
          <p:cNvPr id="3" name="内容占位符 2">
            <a:extLst>
              <a:ext uri="{FF2B5EF4-FFF2-40B4-BE49-F238E27FC236}">
                <a16:creationId xmlns:a16="http://schemas.microsoft.com/office/drawing/2014/main" id="{449E01B1-5EF5-4164-9327-F12F5A327CB9}"/>
              </a:ext>
            </a:extLst>
          </p:cNvPr>
          <p:cNvSpPr>
            <a:spLocks noGrp="1"/>
          </p:cNvSpPr>
          <p:nvPr>
            <p:ph idx="1"/>
          </p:nvPr>
        </p:nvSpPr>
        <p:spPr/>
        <p:txBody>
          <a:bodyPr/>
          <a:lstStyle/>
          <a:p>
            <a:r>
              <a:rPr lang="en-US" altLang="zh-CN" dirty="0">
                <a:solidFill>
                  <a:srgbClr val="FF0000"/>
                </a:solidFill>
              </a:rPr>
              <a:t>Output gate</a:t>
            </a:r>
            <a:r>
              <a:rPr lang="en-US" altLang="zh-CN" dirty="0"/>
              <a:t>: controls how much of each unit’s activation is output by the hidden state – it allows the LSTM cell to keep information that is not relevant at the current time, but may be relevant later</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Avoids the vanishing gradient problem of conventional RNNs</a:t>
            </a:r>
          </a:p>
          <a:p>
            <a:r>
              <a:rPr lang="en-US" altLang="zh-CN" dirty="0"/>
              <a:t> C </a:t>
            </a:r>
            <a:r>
              <a:rPr lang="en-US" altLang="zh-CN" dirty="0" err="1"/>
              <a:t>Olah</a:t>
            </a:r>
            <a:r>
              <a:rPr lang="en-US" altLang="zh-CN" dirty="0"/>
              <a:t> (2015), Understanding LSTMs, http: //colah.github.io/posts/2015-08-Understanding-LSTMs/</a:t>
            </a:r>
            <a:endParaRPr lang="zh-CN" altLang="en-US" dirty="0"/>
          </a:p>
          <a:p>
            <a:endParaRPr lang="zh-CN" altLang="en-US" dirty="0"/>
          </a:p>
        </p:txBody>
      </p:sp>
      <p:sp>
        <p:nvSpPr>
          <p:cNvPr id="4" name="日期占位符 3">
            <a:extLst>
              <a:ext uri="{FF2B5EF4-FFF2-40B4-BE49-F238E27FC236}">
                <a16:creationId xmlns:a16="http://schemas.microsoft.com/office/drawing/2014/main" id="{7DBA6331-57D4-475F-B8C2-EED78FBEDE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62BAB086-2EBB-4485-9475-F10BA19DD4F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061B9163-69C3-4AA0-862D-09588F876B8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pic>
        <p:nvPicPr>
          <p:cNvPr id="9" name="图片 8">
            <a:extLst>
              <a:ext uri="{FF2B5EF4-FFF2-40B4-BE49-F238E27FC236}">
                <a16:creationId xmlns:a16="http://schemas.microsoft.com/office/drawing/2014/main" id="{9F623C3E-87F6-4A04-8112-AF6BE6E57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6589" y="2108690"/>
            <a:ext cx="8348489" cy="2578613"/>
          </a:xfrm>
          <a:prstGeom prst="rect">
            <a:avLst/>
          </a:prstGeom>
        </p:spPr>
      </p:pic>
    </p:spTree>
    <p:extLst>
      <p:ext uri="{BB962C8B-B14F-4D97-AF65-F5344CB8AC3E}">
        <p14:creationId xmlns:p14="http://schemas.microsoft.com/office/powerpoint/2010/main" val="773244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F4E75A-C423-4A48-AA93-E05156F6E9BC}"/>
              </a:ext>
            </a:extLst>
          </p:cNvPr>
          <p:cNvSpPr>
            <a:spLocks noGrp="1"/>
          </p:cNvSpPr>
          <p:nvPr>
            <p:ph type="title"/>
          </p:nvPr>
        </p:nvSpPr>
        <p:spPr/>
        <p:txBody>
          <a:bodyPr/>
          <a:lstStyle/>
          <a:p>
            <a:r>
              <a:rPr lang="en-US" altLang="zh-CN" dirty="0"/>
              <a:t>GRU</a:t>
            </a:r>
            <a:endParaRPr lang="zh-CN" altLang="en-US" dirty="0"/>
          </a:p>
        </p:txBody>
      </p:sp>
      <p:sp>
        <p:nvSpPr>
          <p:cNvPr id="3" name="内容占位符 2">
            <a:extLst>
              <a:ext uri="{FF2B5EF4-FFF2-40B4-BE49-F238E27FC236}">
                <a16:creationId xmlns:a16="http://schemas.microsoft.com/office/drawing/2014/main" id="{B61C7DCF-772B-4ECD-809A-CDE11888C705}"/>
              </a:ext>
            </a:extLst>
          </p:cNvPr>
          <p:cNvSpPr>
            <a:spLocks noGrp="1"/>
          </p:cNvSpPr>
          <p:nvPr>
            <p:ph idx="1"/>
          </p:nvPr>
        </p:nvSpPr>
        <p:spPr>
          <a:xfrm>
            <a:off x="845288" y="1388424"/>
            <a:ext cx="10515600" cy="2747158"/>
          </a:xfrm>
        </p:spPr>
        <p:txBody>
          <a:bodyPr/>
          <a:lstStyle/>
          <a:p>
            <a:pPr algn="just"/>
            <a:r>
              <a:rPr lang="en-US" altLang="zh-CN" dirty="0"/>
              <a:t>GRU</a:t>
            </a:r>
            <a:r>
              <a:rPr lang="zh-CN" altLang="zh-CN" dirty="0"/>
              <a:t>的循环单元内只包含</a:t>
            </a:r>
            <a:r>
              <a:rPr lang="en-US" altLang="zh-CN" dirty="0"/>
              <a:t>2</a:t>
            </a:r>
            <a:r>
              <a:rPr lang="zh-CN" altLang="zh-CN" dirty="0"/>
              <a:t>个门控结构，即复位门和更新门。</a:t>
            </a:r>
            <a:endParaRPr lang="en-US" altLang="zh-CN" dirty="0"/>
          </a:p>
          <a:p>
            <a:pPr algn="just"/>
            <a:r>
              <a:rPr lang="zh-CN" altLang="zh-CN" dirty="0"/>
              <a:t>作为</a:t>
            </a:r>
            <a:r>
              <a:rPr lang="en-US" altLang="zh-CN" dirty="0"/>
              <a:t>LSTM</a:t>
            </a:r>
            <a:r>
              <a:rPr lang="zh-CN" altLang="zh-CN" dirty="0"/>
              <a:t>的改进版，</a:t>
            </a:r>
            <a:r>
              <a:rPr lang="en-US" altLang="zh-CN" dirty="0"/>
              <a:t>GRU</a:t>
            </a:r>
            <a:r>
              <a:rPr lang="zh-CN" altLang="zh-CN" dirty="0"/>
              <a:t>的更新门是由</a:t>
            </a:r>
            <a:r>
              <a:rPr lang="en-US" altLang="zh-CN" dirty="0"/>
              <a:t>LSTM</a:t>
            </a:r>
            <a:r>
              <a:rPr lang="zh-CN" altLang="zh-CN" dirty="0"/>
              <a:t>的遗忘门和输入门合并而成的，一个更新门就实现了</a:t>
            </a:r>
            <a:r>
              <a:rPr lang="en-US" altLang="zh-CN" dirty="0"/>
              <a:t>LSTM</a:t>
            </a:r>
            <a:r>
              <a:rPr lang="zh-CN" altLang="zh-CN" dirty="0"/>
              <a:t>两个门的功能，同时还合并了细胞状态和隐藏状态，再加上其他的一些改进设计，这些都使得</a:t>
            </a:r>
            <a:r>
              <a:rPr lang="en-US" altLang="zh-CN" dirty="0"/>
              <a:t>GRU</a:t>
            </a:r>
            <a:r>
              <a:rPr lang="zh-CN" altLang="zh-CN" dirty="0"/>
              <a:t>的模型结构比</a:t>
            </a:r>
            <a:r>
              <a:rPr lang="en-US" altLang="zh-CN" dirty="0"/>
              <a:t>LSTM</a:t>
            </a:r>
            <a:r>
              <a:rPr lang="zh-CN" altLang="zh-CN" dirty="0"/>
              <a:t>更为简单轻便。</a:t>
            </a:r>
            <a:endParaRPr lang="zh-CN" altLang="en-US" dirty="0"/>
          </a:p>
        </p:txBody>
      </p:sp>
      <p:pic>
        <p:nvPicPr>
          <p:cNvPr id="4" name="图片 3">
            <a:extLst>
              <a:ext uri="{FF2B5EF4-FFF2-40B4-BE49-F238E27FC236}">
                <a16:creationId xmlns:a16="http://schemas.microsoft.com/office/drawing/2014/main" id="{52F89C80-5F2F-4449-9B6B-B4B854E7269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75232" y="4018106"/>
            <a:ext cx="3721100" cy="2368550"/>
          </a:xfrm>
          <a:prstGeom prst="rect">
            <a:avLst/>
          </a:prstGeom>
          <a:noFill/>
          <a:ln>
            <a:noFill/>
          </a:ln>
        </p:spPr>
      </p:pic>
    </p:spTree>
    <p:extLst>
      <p:ext uri="{BB962C8B-B14F-4D97-AF65-F5344CB8AC3E}">
        <p14:creationId xmlns:p14="http://schemas.microsoft.com/office/powerpoint/2010/main" val="71969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AD8FF-CCD7-4860-8E56-6FE3BC19282B}"/>
              </a:ext>
            </a:extLst>
          </p:cNvPr>
          <p:cNvSpPr>
            <a:spLocks noGrp="1"/>
          </p:cNvSpPr>
          <p:nvPr>
            <p:ph type="title"/>
          </p:nvPr>
        </p:nvSpPr>
        <p:spPr/>
        <p:txBody>
          <a:bodyPr/>
          <a:lstStyle/>
          <a:p>
            <a:r>
              <a:rPr lang="zh-CN" altLang="en-US" dirty="0"/>
              <a:t>时延神经网络</a:t>
            </a:r>
            <a:r>
              <a:rPr lang="en-US" altLang="zh-CN" dirty="0"/>
              <a:t>(TDNN)</a:t>
            </a:r>
            <a:endParaRPr lang="zh-CN" altLang="en-US" dirty="0"/>
          </a:p>
        </p:txBody>
      </p:sp>
      <p:sp>
        <p:nvSpPr>
          <p:cNvPr id="3" name="内容占位符 2">
            <a:extLst>
              <a:ext uri="{FF2B5EF4-FFF2-40B4-BE49-F238E27FC236}">
                <a16:creationId xmlns:a16="http://schemas.microsoft.com/office/drawing/2014/main" id="{DD5A0609-3BF4-4349-A4F6-20E99F17BC9D}"/>
              </a:ext>
            </a:extLst>
          </p:cNvPr>
          <p:cNvSpPr>
            <a:spLocks noGrp="1"/>
          </p:cNvSpPr>
          <p:nvPr>
            <p:ph idx="1"/>
          </p:nvPr>
        </p:nvSpPr>
        <p:spPr>
          <a:xfrm>
            <a:off x="845288" y="1388425"/>
            <a:ext cx="10515600" cy="1237012"/>
          </a:xfrm>
        </p:spPr>
        <p:txBody>
          <a:bodyPr>
            <a:normAutofit fontScale="77500" lnSpcReduction="20000"/>
          </a:bodyPr>
          <a:lstStyle/>
          <a:p>
            <a:r>
              <a:rPr lang="en-US" altLang="zh-CN" sz="2400" dirty="0"/>
              <a:t>TDNN</a:t>
            </a:r>
            <a:r>
              <a:rPr lang="zh-CN" altLang="en-US" sz="2400" dirty="0"/>
              <a:t>最早用于音素识别，是</a:t>
            </a:r>
            <a:r>
              <a:rPr lang="en-US" altLang="zh-CN" sz="2400" dirty="0"/>
              <a:t>CNN</a:t>
            </a:r>
            <a:r>
              <a:rPr lang="zh-CN" altLang="en-US" sz="2400" dirty="0"/>
              <a:t>的先驱。</a:t>
            </a:r>
            <a:endParaRPr lang="en-US" altLang="zh-CN" sz="2400" dirty="0"/>
          </a:p>
          <a:p>
            <a:r>
              <a:rPr lang="en-US" altLang="zh-CN" sz="2400" dirty="0"/>
              <a:t>TDNN</a:t>
            </a:r>
            <a:r>
              <a:rPr lang="zh-CN" altLang="en-US" sz="2400" dirty="0"/>
              <a:t>从底层到顶层，每层的输入都通过下层的上下文窗口获得。</a:t>
            </a:r>
            <a:endParaRPr lang="en-US" altLang="zh-CN" sz="2400" dirty="0"/>
          </a:p>
          <a:p>
            <a:r>
              <a:rPr lang="zh-CN" altLang="en-US" sz="2400" dirty="0"/>
              <a:t>能够描述上下层结点之间的时间关系。</a:t>
            </a:r>
            <a:endParaRPr lang="en-US" altLang="zh-CN" sz="2400" dirty="0"/>
          </a:p>
          <a:p>
            <a:pPr marL="0" indent="0">
              <a:buNone/>
            </a:pPr>
            <a:endParaRPr lang="zh-CN" altLang="en-US" sz="2400" dirty="0"/>
          </a:p>
        </p:txBody>
      </p:sp>
      <p:graphicFrame>
        <p:nvGraphicFramePr>
          <p:cNvPr id="5" name="对象 4">
            <a:extLst>
              <a:ext uri="{FF2B5EF4-FFF2-40B4-BE49-F238E27FC236}">
                <a16:creationId xmlns:a16="http://schemas.microsoft.com/office/drawing/2014/main" id="{4AA2DD5F-58D1-4DE1-B69B-6EB156770631}"/>
              </a:ext>
            </a:extLst>
          </p:cNvPr>
          <p:cNvGraphicFramePr>
            <a:graphicFrameLocks noChangeAspect="1"/>
          </p:cNvGraphicFramePr>
          <p:nvPr/>
        </p:nvGraphicFramePr>
        <p:xfrm>
          <a:off x="1686662" y="2449293"/>
          <a:ext cx="8836026" cy="2860278"/>
        </p:xfrm>
        <a:graphic>
          <a:graphicData uri="http://schemas.openxmlformats.org/presentationml/2006/ole">
            <mc:AlternateContent xmlns:mc="http://schemas.openxmlformats.org/markup-compatibility/2006">
              <mc:Choice xmlns:v="urn:schemas-microsoft-com:vml" Requires="v">
                <p:oleObj spid="_x0000_s1119" r:id="rId5" imgW="9525071" imgH="3086313" progId="Visio.Drawing.15">
                  <p:embed/>
                </p:oleObj>
              </mc:Choice>
              <mc:Fallback>
                <p:oleObj r:id="rId5" imgW="9525071" imgH="3086313" progId="Visio.Drawing.15">
                  <p:embed/>
                  <p:pic>
                    <p:nvPicPr>
                      <p:cNvPr id="5" name="对象 4">
                        <a:extLst>
                          <a:ext uri="{FF2B5EF4-FFF2-40B4-BE49-F238E27FC236}">
                            <a16:creationId xmlns:a16="http://schemas.microsoft.com/office/drawing/2014/main" id="{4AA2DD5F-58D1-4DE1-B69B-6EB1567706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6662" y="2449293"/>
                        <a:ext cx="8836026" cy="2860278"/>
                      </a:xfrm>
                      <a:prstGeom prst="rect">
                        <a:avLst/>
                      </a:prstGeom>
                      <a:noFill/>
                    </p:spPr>
                  </p:pic>
                </p:oleObj>
              </mc:Fallback>
            </mc:AlternateContent>
          </a:graphicData>
        </a:graphic>
      </p:graphicFrame>
      <p:sp>
        <p:nvSpPr>
          <p:cNvPr id="6" name="TextBox 1">
            <a:extLst>
              <a:ext uri="{FF2B5EF4-FFF2-40B4-BE49-F238E27FC236}">
                <a16:creationId xmlns:a16="http://schemas.microsoft.com/office/drawing/2014/main" id="{703E66F3-F3DC-44AF-8F17-4CD1C9099C2B}"/>
              </a:ext>
            </a:extLst>
          </p:cNvPr>
          <p:cNvSpPr txBox="1"/>
          <p:nvPr/>
        </p:nvSpPr>
        <p:spPr>
          <a:xfrm>
            <a:off x="1662399" y="5941580"/>
            <a:ext cx="2262158" cy="369332"/>
          </a:xfrm>
          <a:prstGeom prst="rect">
            <a:avLst/>
          </a:prstGeom>
          <a:noFill/>
        </p:spPr>
        <p:txBody>
          <a:bodyPr wrap="none" rtlCol="0">
            <a:spAutoFit/>
          </a:bodyPr>
          <a:lstStyle/>
          <a:p>
            <a:r>
              <a:rPr lang="zh-CN" altLang="en-US" dirty="0"/>
              <a:t>输入层特征连续三帧</a:t>
            </a:r>
          </a:p>
        </p:txBody>
      </p:sp>
      <p:sp>
        <p:nvSpPr>
          <p:cNvPr id="7" name="椭圆 6">
            <a:extLst>
              <a:ext uri="{FF2B5EF4-FFF2-40B4-BE49-F238E27FC236}">
                <a16:creationId xmlns:a16="http://schemas.microsoft.com/office/drawing/2014/main" id="{4C14CF62-6790-4F9F-99E2-78045C2A967A}"/>
              </a:ext>
            </a:extLst>
          </p:cNvPr>
          <p:cNvSpPr/>
          <p:nvPr/>
        </p:nvSpPr>
        <p:spPr>
          <a:xfrm>
            <a:off x="2216243" y="4321501"/>
            <a:ext cx="1152128" cy="1152128"/>
          </a:xfrm>
          <a:prstGeom prst="ellipse">
            <a:avLst/>
          </a:prstGeom>
          <a:noFill/>
          <a:ln>
            <a:solidFill>
              <a:srgbClr val="FF0000"/>
            </a:solidFill>
            <a:prstDash val="sysDot"/>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CD24AB3-D214-4B0A-9E59-271F40ACE0A6}"/>
              </a:ext>
            </a:extLst>
          </p:cNvPr>
          <p:cNvCxnSpPr>
            <a:stCxn id="6" idx="0"/>
            <a:endCxn id="7" idx="4"/>
          </p:cNvCxnSpPr>
          <p:nvPr/>
        </p:nvCxnSpPr>
        <p:spPr>
          <a:xfrm flipH="1" flipV="1">
            <a:off x="2792308" y="5473630"/>
            <a:ext cx="1171" cy="46795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E7F7F95-302E-41B0-8865-4A53819728B8}"/>
                  </a:ext>
                </a:extLst>
              </p:cNvPr>
              <p:cNvSpPr txBox="1"/>
              <p:nvPr/>
            </p:nvSpPr>
            <p:spPr>
              <a:xfrm>
                <a:off x="1564565" y="6481741"/>
                <a:ext cx="3414717" cy="369332"/>
              </a:xfrm>
              <a:prstGeom prst="rect">
                <a:avLst/>
              </a:prstGeom>
              <a:noFill/>
            </p:spPr>
            <p:txBody>
              <a:bodyPr wrap="none" rtlCol="0">
                <a:spAutoFit/>
              </a:bodyPr>
              <a:lstStyle/>
              <a:p>
                <a:r>
                  <a:rPr lang="zh-CN" altLang="zh-CN" dirty="0"/>
                  <a:t>相当于</a:t>
                </a:r>
                <a:r>
                  <a:rPr lang="en-US" altLang="zh-CN" dirty="0"/>
                  <a:t>1</a:t>
                </a:r>
                <a:r>
                  <a:rPr lang="zh-CN" altLang="zh-CN" dirty="0"/>
                  <a:t>维的</a:t>
                </a:r>
                <a:r>
                  <a:rPr lang="en-US" altLang="zh-CN" dirty="0"/>
                  <a:t>CNN</a:t>
                </a:r>
                <a:r>
                  <a:rPr lang="zh-CN" altLang="zh-CN" dirty="0"/>
                  <a:t>（核为</a:t>
                </a:r>
                <a14:m>
                  <m:oMath xmlns:m="http://schemas.openxmlformats.org/officeDocument/2006/math">
                    <m:r>
                      <a:rPr lang="en-US" altLang="zh-CN">
                        <a:latin typeface="Cambria Math" panose="02040503050406030204" pitchFamily="18" charset="0"/>
                      </a:rPr>
                      <m:t>3×1</m:t>
                    </m:r>
                  </m:oMath>
                </a14:m>
                <a:r>
                  <a:rPr lang="zh-CN" altLang="zh-CN" dirty="0"/>
                  <a:t>）</a:t>
                </a:r>
                <a:endParaRPr lang="zh-CN" altLang="en-US" dirty="0"/>
              </a:p>
            </p:txBody>
          </p:sp>
        </mc:Choice>
        <mc:Fallback xmlns="">
          <p:sp>
            <p:nvSpPr>
              <p:cNvPr id="9" name="文本框 8">
                <a:extLst>
                  <a:ext uri="{FF2B5EF4-FFF2-40B4-BE49-F238E27FC236}">
                    <a16:creationId xmlns:a16="http://schemas.microsoft.com/office/drawing/2014/main" id="{9E7F7F95-302E-41B0-8865-4A53819728B8}"/>
                  </a:ext>
                </a:extLst>
              </p:cNvPr>
              <p:cNvSpPr txBox="1">
                <a:spLocks noRot="1" noChangeAspect="1" noMove="1" noResize="1" noEditPoints="1" noAdjustHandles="1" noChangeArrowheads="1" noChangeShapeType="1" noTextEdit="1"/>
              </p:cNvSpPr>
              <p:nvPr/>
            </p:nvSpPr>
            <p:spPr>
              <a:xfrm>
                <a:off x="1564565" y="6481741"/>
                <a:ext cx="3414717" cy="369332"/>
              </a:xfrm>
              <a:prstGeom prst="rect">
                <a:avLst/>
              </a:prstGeom>
              <a:blipFill>
                <a:blip r:embed="rId8"/>
                <a:stretch>
                  <a:fillRect l="-1607" t="-8197" r="-179" b="-24590"/>
                </a:stretch>
              </a:blipFill>
            </p:spPr>
            <p:txBody>
              <a:bodyPr/>
              <a:lstStyle/>
              <a:p>
                <a:r>
                  <a:rPr lang="zh-CN" altLang="en-US">
                    <a:noFill/>
                  </a:rPr>
                  <a:t> </a:t>
                </a:r>
              </a:p>
            </p:txBody>
          </p:sp>
        </mc:Fallback>
      </mc:AlternateContent>
    </p:spTree>
    <p:custDataLst>
      <p:tags r:id="rId2"/>
    </p:custDataLst>
    <p:extLst>
      <p:ext uri="{BB962C8B-B14F-4D97-AF65-F5344CB8AC3E}">
        <p14:creationId xmlns:p14="http://schemas.microsoft.com/office/powerpoint/2010/main" val="208080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643BA3-C575-44BB-8CC1-7AB3B1D991A2}"/>
              </a:ext>
            </a:extLst>
          </p:cNvPr>
          <p:cNvSpPr>
            <a:spLocks noGrp="1"/>
          </p:cNvSpPr>
          <p:nvPr>
            <p:ph type="title"/>
          </p:nvPr>
        </p:nvSpPr>
        <p:spPr/>
        <p:txBody>
          <a:bodyPr/>
          <a:lstStyle/>
          <a:p>
            <a:r>
              <a:rPr lang="en-US" altLang="zh-CN" dirty="0"/>
              <a:t>Phonetic scores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1C9BF7F-14D6-4265-804B-F84FC2FE5B25}"/>
                  </a:ext>
                </a:extLst>
              </p:cNvPr>
              <p:cNvSpPr>
                <a:spLocks noGrp="1"/>
              </p:cNvSpPr>
              <p:nvPr>
                <p:ph idx="1"/>
              </p:nvPr>
            </p:nvSpPr>
            <p:spPr/>
            <p:txBody>
              <a:bodyPr/>
              <a:lstStyle/>
              <a:p>
                <a:r>
                  <a:rPr lang="en-US" altLang="zh-CN" dirty="0"/>
                  <a:t>Compute the phonetic scores using a single layer neural network</a:t>
                </a:r>
              </a:p>
              <a:p>
                <a:r>
                  <a:rPr lang="en-US" altLang="zh-CN" dirty="0"/>
                  <a:t>Write the estimated phonetic scores as a vector </a:t>
                </a:r>
                <a14:m>
                  <m:oMath xmlns:m="http://schemas.openxmlformats.org/officeDocument/2006/math">
                    <m:r>
                      <a:rPr lang="en-US" altLang="zh-CN" b="1" i="1" smtClean="0">
                        <a:latin typeface="Cambria Math" panose="02040503050406030204" pitchFamily="18" charset="0"/>
                      </a:rPr>
                      <m:t>𝒚</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𝐽</m:t>
                            </m:r>
                          </m:sub>
                        </m:sSub>
                      </m:e>
                    </m:d>
                  </m:oMath>
                </a14:m>
                <a:endParaRPr lang="en-US" altLang="zh-CN" dirty="0"/>
              </a:p>
              <a:p>
                <a:r>
                  <a:rPr lang="en-US" altLang="zh-CN" dirty="0"/>
                  <a:t>Then if the acoustic frame at time </a:t>
                </a:r>
                <a14:m>
                  <m:oMath xmlns:m="http://schemas.openxmlformats.org/officeDocument/2006/math">
                    <m:r>
                      <a:rPr lang="en-US" altLang="zh-CN" i="1" dirty="0" smtClean="0">
                        <a:latin typeface="Cambria Math" panose="02040503050406030204" pitchFamily="18" charset="0"/>
                      </a:rPr>
                      <m:t>𝑡</m:t>
                    </m:r>
                  </m:oMath>
                </a14:m>
                <a:r>
                  <a:rPr lang="en-US" altLang="zh-CN" dirty="0"/>
                  <a:t> is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𝐷</m:t>
                            </m:r>
                          </m:sub>
                        </m:sSub>
                      </m:e>
                    </m:d>
                  </m:oMath>
                </a14:m>
                <a:r>
                  <a:rPr lang="en-US" altLang="zh-CN" dirty="0"/>
                  <a:t>:</a:t>
                </a:r>
              </a:p>
              <a:p>
                <a:endParaRPr lang="en-US" altLang="zh-CN" dirty="0"/>
              </a:p>
              <a:p>
                <a:endParaRPr lang="en-US" altLang="zh-CN" dirty="0"/>
              </a:p>
              <a:p>
                <a:endParaRPr lang="en-US" altLang="zh-CN" dirty="0"/>
              </a:p>
              <a:p>
                <a:r>
                  <a:rPr lang="en-US" altLang="zh-CN" dirty="0"/>
                  <a:t>where we call </a:t>
                </a:r>
                <a14:m>
                  <m:oMath xmlns:m="http://schemas.openxmlformats.org/officeDocument/2006/math">
                    <m:r>
                      <a:rPr lang="en-US" altLang="zh-CN" b="0" i="1" dirty="0" smtClean="0">
                        <a:latin typeface="Cambria Math" panose="02040503050406030204" pitchFamily="18" charset="0"/>
                      </a:rPr>
                      <m:t>𝑊</m:t>
                    </m:r>
                  </m:oMath>
                </a14:m>
                <a:r>
                  <a:rPr lang="en-US" altLang="zh-CN" dirty="0"/>
                  <a:t> the weight matrix, and </a:t>
                </a:r>
                <a14:m>
                  <m:oMath xmlns:m="http://schemas.openxmlformats.org/officeDocument/2006/math">
                    <m:r>
                      <a:rPr lang="en-US" altLang="zh-CN" b="1" i="1" dirty="0" smtClean="0">
                        <a:latin typeface="Cambria Math" panose="02040503050406030204" pitchFamily="18" charset="0"/>
                      </a:rPr>
                      <m:t>𝒃</m:t>
                    </m:r>
                  </m:oMath>
                </a14:m>
                <a:r>
                  <a:rPr lang="en-US" altLang="zh-CN" dirty="0"/>
                  <a:t> the bias vector.</a:t>
                </a:r>
              </a:p>
              <a:p>
                <a:r>
                  <a:rPr lang="en-US" altLang="zh-CN" dirty="0"/>
                  <a:t>Check your understanding:</a:t>
                </a:r>
              </a:p>
              <a:p>
                <a:pPr lvl="1"/>
                <a:r>
                  <a:rPr lang="en-US" altLang="zh-CN" dirty="0"/>
                  <a:t>What are the dimensions of </a:t>
                </a:r>
                <a14:m>
                  <m:oMath xmlns:m="http://schemas.openxmlformats.org/officeDocument/2006/math">
                    <m:r>
                      <a:rPr lang="en-US" altLang="zh-CN" b="0" i="1" dirty="0">
                        <a:latin typeface="Cambria Math" panose="02040503050406030204" pitchFamily="18" charset="0"/>
                      </a:rPr>
                      <m:t>𝑊</m:t>
                    </m:r>
                  </m:oMath>
                </a14:m>
                <a:r>
                  <a:rPr lang="en-US" altLang="zh-CN" dirty="0"/>
                  <a:t> and </a:t>
                </a:r>
                <a14:m>
                  <m:oMath xmlns:m="http://schemas.openxmlformats.org/officeDocument/2006/math">
                    <m:r>
                      <a:rPr lang="en-US" altLang="zh-CN" b="1" i="1" dirty="0">
                        <a:latin typeface="Cambria Math" panose="02040503050406030204" pitchFamily="18" charset="0"/>
                      </a:rPr>
                      <m:t>𝒃</m:t>
                    </m:r>
                  </m:oMath>
                </a14:m>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D1C9BF7F-14D6-4265-804B-F84FC2FE5B25}"/>
                  </a:ext>
                </a:extLst>
              </p:cNvPr>
              <p:cNvSpPr>
                <a:spLocks noGrp="1" noRot="1" noChangeAspect="1" noMove="1" noResize="1" noEditPoints="1" noAdjustHandles="1" noChangeArrowheads="1" noChangeShapeType="1" noTextEdit="1"/>
              </p:cNvSpPr>
              <p:nvPr>
                <p:ph idx="1"/>
              </p:nvPr>
            </p:nvSpPr>
            <p:spPr>
              <a:blipFill>
                <a:blip r:embed="rId2"/>
                <a:stretch>
                  <a:fillRect l="-912" t="-1568"/>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8B6EC6A7-2BA5-40D9-8876-0FD9B9A5E44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CD8E31EF-67D7-4C2B-B202-50CBF927F51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8E1B87CA-9F60-438C-8836-FA298BDAC96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DA824-5FA4-4F8F-A844-B85DB05C6402}"/>
                  </a:ext>
                </a:extLst>
              </p:cNvPr>
              <p:cNvSpPr txBox="1"/>
              <p:nvPr/>
            </p:nvSpPr>
            <p:spPr>
              <a:xfrm>
                <a:off x="2412299" y="2478775"/>
                <a:ext cx="7297767" cy="1452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𝑗𝐷</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𝐷</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𝐷</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𝑗𝑑</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𝑑</m:t>
                              </m:r>
                            </m:sub>
                          </m:sSub>
                        </m:e>
                      </m:nary>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𝑗</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𝒚</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𝑊</m:t>
                      </m:r>
                      <m:r>
                        <a:rPr lang="en-US" altLang="zh-CN" sz="2400" b="1" i="1" smtClean="0">
                          <a:latin typeface="Cambria Math" panose="02040503050406030204" pitchFamily="18" charset="0"/>
                        </a:rPr>
                        <m:t>𝒙</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𝒃</m:t>
                      </m:r>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𝑊</m:t>
                      </m:r>
                      <m:acc>
                        <m:accPr>
                          <m:chr m:val="̂"/>
                          <m:ctrlPr>
                            <a:rPr lang="en-US" altLang="zh-CN" sz="2400" b="0" i="1" smtClean="0">
                              <a:latin typeface="Cambria Math" panose="02040503050406030204" pitchFamily="18" charset="0"/>
                            </a:rPr>
                          </m:ctrlPr>
                        </m:accPr>
                        <m:e>
                          <m:r>
                            <a:rPr lang="en-US" altLang="zh-CN" sz="2400" b="1" i="1" smtClean="0">
                              <a:latin typeface="Cambria Math" panose="02040503050406030204" pitchFamily="18" charset="0"/>
                            </a:rPr>
                            <m:t>𝒙</m:t>
                          </m:r>
                        </m:e>
                      </m:acc>
                    </m:oMath>
                  </m:oMathPara>
                </a14:m>
                <a:endParaRPr lang="zh-CN" altLang="en-US" sz="2400" dirty="0"/>
              </a:p>
            </p:txBody>
          </p:sp>
        </mc:Choice>
        <mc:Fallback xmlns="">
          <p:sp>
            <p:nvSpPr>
              <p:cNvPr id="7" name="文本框 6">
                <a:extLst>
                  <a:ext uri="{FF2B5EF4-FFF2-40B4-BE49-F238E27FC236}">
                    <a16:creationId xmlns:a16="http://schemas.microsoft.com/office/drawing/2014/main" id="{FBBDA824-5FA4-4F8F-A844-B85DB05C6402}"/>
                  </a:ext>
                </a:extLst>
              </p:cNvPr>
              <p:cNvSpPr txBox="1">
                <a:spLocks noRot="1" noChangeAspect="1" noMove="1" noResize="1" noEditPoints="1" noAdjustHandles="1" noChangeArrowheads="1" noChangeShapeType="1" noTextEdit="1"/>
              </p:cNvSpPr>
              <p:nvPr/>
            </p:nvSpPr>
            <p:spPr>
              <a:xfrm>
                <a:off x="2412299" y="2478775"/>
                <a:ext cx="7297767" cy="1452898"/>
              </a:xfrm>
              <a:prstGeom prst="rect">
                <a:avLst/>
              </a:prstGeom>
              <a:blipFill>
                <a:blip r:embed="rId3"/>
                <a:stretch>
                  <a:fillRect b="-50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66190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A809A-1DAD-41DF-947B-63337F5F4519}"/>
              </a:ext>
            </a:extLst>
          </p:cNvPr>
          <p:cNvSpPr>
            <a:spLocks noGrp="1"/>
          </p:cNvSpPr>
          <p:nvPr>
            <p:ph type="title"/>
          </p:nvPr>
        </p:nvSpPr>
        <p:spPr/>
        <p:txBody>
          <a:bodyPr/>
          <a:lstStyle/>
          <a:p>
            <a:r>
              <a:rPr lang="en-US" altLang="zh-CN" dirty="0"/>
              <a:t>TDNN</a:t>
            </a:r>
            <a:r>
              <a:rPr lang="zh-CN" altLang="en-US" dirty="0"/>
              <a:t>配置（</a:t>
            </a:r>
            <a:r>
              <a:rPr lang="en-US" altLang="zh-CN" dirty="0"/>
              <a:t>Kaldi</a:t>
            </a:r>
            <a:r>
              <a:rPr lang="zh-CN" altLang="en-US" dirty="0"/>
              <a:t>）</a:t>
            </a:r>
          </a:p>
        </p:txBody>
      </p:sp>
      <p:graphicFrame>
        <p:nvGraphicFramePr>
          <p:cNvPr id="4" name="表格 3">
            <a:extLst>
              <a:ext uri="{FF2B5EF4-FFF2-40B4-BE49-F238E27FC236}">
                <a16:creationId xmlns:a16="http://schemas.microsoft.com/office/drawing/2014/main" id="{DF20D462-4631-4064-9845-35DE19DBBCF4}"/>
              </a:ext>
            </a:extLst>
          </p:cNvPr>
          <p:cNvGraphicFramePr>
            <a:graphicFrameLocks noGrp="1"/>
          </p:cNvGraphicFramePr>
          <p:nvPr/>
        </p:nvGraphicFramePr>
        <p:xfrm>
          <a:off x="1746843" y="2487684"/>
          <a:ext cx="8020612" cy="2438400"/>
        </p:xfrm>
        <a:graphic>
          <a:graphicData uri="http://schemas.openxmlformats.org/drawingml/2006/table">
            <a:tbl>
              <a:tblPr firstRow="1" firstCol="1" bandRow="1">
                <a:tableStyleId>{9D7B26C5-4107-4FEC-AEDC-1716B250A1EF}</a:tableStyleId>
              </a:tblPr>
              <a:tblGrid>
                <a:gridCol w="8020612">
                  <a:extLst>
                    <a:ext uri="{9D8B030D-6E8A-4147-A177-3AD203B41FA5}">
                      <a16:colId xmlns:a16="http://schemas.microsoft.com/office/drawing/2014/main" val="3597944699"/>
                    </a:ext>
                  </a:extLst>
                </a:gridCol>
              </a:tblGrid>
              <a:tr h="0">
                <a:tc>
                  <a:txBody>
                    <a:bodyPr/>
                    <a:lstStyle/>
                    <a:p>
                      <a:pPr algn="l">
                        <a:spcAft>
                          <a:spcPts val="0"/>
                        </a:spcAft>
                      </a:pPr>
                      <a:r>
                        <a:rPr lang="en-US" sz="1600" b="0" kern="100" dirty="0">
                          <a:effectLst/>
                        </a:rPr>
                        <a:t>input dim=40 name=input</a:t>
                      </a:r>
                      <a:endParaRPr lang="zh-CN" sz="1600" b="0" kern="100" dirty="0">
                        <a:effectLst/>
                      </a:endParaRPr>
                    </a:p>
                    <a:p>
                      <a:pPr algn="l">
                        <a:spcAft>
                          <a:spcPts val="0"/>
                        </a:spcAft>
                      </a:pPr>
                      <a:r>
                        <a:rPr lang="en-US" sz="1600" b="0" kern="100" dirty="0" err="1">
                          <a:effectLst/>
                        </a:rPr>
                        <a:t>relu</a:t>
                      </a:r>
                      <a:r>
                        <a:rPr lang="en-US" sz="1600" b="0" kern="100" dirty="0">
                          <a:effectLst/>
                        </a:rPr>
                        <a:t>-</a:t>
                      </a:r>
                      <a:r>
                        <a:rPr lang="en-US" sz="1600" b="0" kern="100" dirty="0" err="1">
                          <a:effectLst/>
                        </a:rPr>
                        <a:t>batchnorm</a:t>
                      </a:r>
                      <a:r>
                        <a:rPr lang="en-US" sz="1600" b="0" kern="100" dirty="0">
                          <a:effectLst/>
                        </a:rPr>
                        <a:t>-layer name=tdnn1 dim=625</a:t>
                      </a:r>
                      <a:endParaRPr lang="zh-CN" sz="1600" b="0" kern="100" dirty="0">
                        <a:effectLst/>
                      </a:endParaRPr>
                    </a:p>
                    <a:p>
                      <a:pPr algn="l">
                        <a:spcAft>
                          <a:spcPts val="0"/>
                        </a:spcAft>
                      </a:pPr>
                      <a:r>
                        <a:rPr lang="en-US" sz="1600" b="0" kern="100" dirty="0" err="1">
                          <a:effectLst/>
                        </a:rPr>
                        <a:t>relu</a:t>
                      </a:r>
                      <a:r>
                        <a:rPr lang="en-US" sz="1600" b="0" kern="100" dirty="0">
                          <a:effectLst/>
                        </a:rPr>
                        <a:t>-</a:t>
                      </a:r>
                      <a:r>
                        <a:rPr lang="en-US" sz="1600" b="0" kern="100" dirty="0" err="1">
                          <a:effectLst/>
                        </a:rPr>
                        <a:t>batchnorm</a:t>
                      </a:r>
                      <a:r>
                        <a:rPr lang="en-US" sz="1600" b="0" kern="100" dirty="0">
                          <a:effectLst/>
                        </a:rPr>
                        <a:t>-layer name=tdnn2 input=Append(-1,0,1) dim=625</a:t>
                      </a:r>
                      <a:endParaRPr lang="zh-CN" sz="1600" b="0" kern="100" dirty="0">
                        <a:effectLst/>
                      </a:endParaRPr>
                    </a:p>
                    <a:p>
                      <a:pPr algn="l">
                        <a:spcAft>
                          <a:spcPts val="0"/>
                        </a:spcAft>
                      </a:pPr>
                      <a:r>
                        <a:rPr lang="en-US" sz="1600" b="0" kern="100" dirty="0" err="1">
                          <a:effectLst/>
                        </a:rPr>
                        <a:t>relu</a:t>
                      </a:r>
                      <a:r>
                        <a:rPr lang="en-US" sz="1600" b="0" kern="100" dirty="0">
                          <a:effectLst/>
                        </a:rPr>
                        <a:t>-</a:t>
                      </a:r>
                      <a:r>
                        <a:rPr lang="en-US" sz="1600" b="0" kern="100" dirty="0" err="1">
                          <a:effectLst/>
                        </a:rPr>
                        <a:t>batchnorm</a:t>
                      </a:r>
                      <a:r>
                        <a:rPr lang="en-US" sz="1600" b="0" kern="100" dirty="0">
                          <a:effectLst/>
                        </a:rPr>
                        <a:t>-layer name=tdnn3 input=Append(-1,0,1) dim=625</a:t>
                      </a:r>
                      <a:endParaRPr lang="zh-CN" sz="1600" b="0" kern="100" dirty="0">
                        <a:effectLst/>
                      </a:endParaRPr>
                    </a:p>
                    <a:p>
                      <a:pPr algn="l">
                        <a:spcAft>
                          <a:spcPts val="0"/>
                        </a:spcAft>
                      </a:pPr>
                      <a:r>
                        <a:rPr lang="en-US" sz="1600" b="0" kern="100" dirty="0" err="1">
                          <a:effectLst/>
                        </a:rPr>
                        <a:t>relu</a:t>
                      </a:r>
                      <a:r>
                        <a:rPr lang="en-US" sz="1600" b="0" kern="100" dirty="0">
                          <a:effectLst/>
                        </a:rPr>
                        <a:t>-</a:t>
                      </a:r>
                      <a:r>
                        <a:rPr lang="en-US" sz="1600" b="0" kern="100" dirty="0" err="1">
                          <a:effectLst/>
                        </a:rPr>
                        <a:t>batchnorm</a:t>
                      </a:r>
                      <a:r>
                        <a:rPr lang="en-US" sz="1600" b="0" kern="100" dirty="0">
                          <a:effectLst/>
                        </a:rPr>
                        <a:t>-layer name=tdnn4 input=Append(-3,0,3) dim=625</a:t>
                      </a:r>
                      <a:endParaRPr lang="zh-CN" sz="1600" b="0" kern="100" dirty="0">
                        <a:effectLst/>
                      </a:endParaRPr>
                    </a:p>
                    <a:p>
                      <a:pPr algn="l">
                        <a:spcAft>
                          <a:spcPts val="0"/>
                        </a:spcAft>
                      </a:pPr>
                      <a:r>
                        <a:rPr lang="en-US" sz="1600" b="0" kern="100" dirty="0" err="1">
                          <a:effectLst/>
                        </a:rPr>
                        <a:t>relu</a:t>
                      </a:r>
                      <a:r>
                        <a:rPr lang="en-US" sz="1600" b="0" kern="100" dirty="0">
                          <a:effectLst/>
                        </a:rPr>
                        <a:t>-</a:t>
                      </a:r>
                      <a:r>
                        <a:rPr lang="en-US" sz="1600" b="0" kern="100" dirty="0" err="1">
                          <a:effectLst/>
                        </a:rPr>
                        <a:t>batchnorm</a:t>
                      </a:r>
                      <a:r>
                        <a:rPr lang="en-US" sz="1600" b="0" kern="100" dirty="0">
                          <a:effectLst/>
                        </a:rPr>
                        <a:t>-layer name=tdnn5 input=Append(-3,0,3) dim=625</a:t>
                      </a:r>
                      <a:endParaRPr lang="zh-CN" sz="1600" b="0" kern="100" dirty="0">
                        <a:effectLst/>
                      </a:endParaRPr>
                    </a:p>
                    <a:p>
                      <a:pPr algn="l">
                        <a:spcAft>
                          <a:spcPts val="0"/>
                        </a:spcAft>
                      </a:pPr>
                      <a:r>
                        <a:rPr lang="en-US" sz="1600" b="0" kern="100" dirty="0" err="1">
                          <a:effectLst/>
                        </a:rPr>
                        <a:t>relu</a:t>
                      </a:r>
                      <a:r>
                        <a:rPr lang="en-US" sz="1600" b="0" kern="100" dirty="0">
                          <a:effectLst/>
                        </a:rPr>
                        <a:t>-</a:t>
                      </a:r>
                      <a:r>
                        <a:rPr lang="en-US" sz="1600" b="0" kern="100" dirty="0" err="1">
                          <a:effectLst/>
                        </a:rPr>
                        <a:t>batchnorm</a:t>
                      </a:r>
                      <a:r>
                        <a:rPr lang="en-US" sz="1600" b="0" kern="100" dirty="0">
                          <a:effectLst/>
                        </a:rPr>
                        <a:t>-layer name=tdnn6 input=Append(-3,0,3) dim=625</a:t>
                      </a:r>
                      <a:endParaRPr lang="zh-CN" sz="1600" b="0" kern="100" dirty="0">
                        <a:effectLst/>
                      </a:endParaRPr>
                    </a:p>
                    <a:p>
                      <a:pPr algn="l">
                        <a:spcAft>
                          <a:spcPts val="0"/>
                        </a:spcAft>
                      </a:pPr>
                      <a:r>
                        <a:rPr lang="en-US" sz="1600" b="0" kern="100" dirty="0" err="1">
                          <a:effectLst/>
                        </a:rPr>
                        <a:t>relu</a:t>
                      </a:r>
                      <a:r>
                        <a:rPr lang="en-US" sz="1600" b="0" kern="100" dirty="0">
                          <a:effectLst/>
                        </a:rPr>
                        <a:t>-</a:t>
                      </a:r>
                      <a:r>
                        <a:rPr lang="en-US" sz="1600" b="0" kern="100" dirty="0" err="1">
                          <a:effectLst/>
                        </a:rPr>
                        <a:t>batchnorm</a:t>
                      </a:r>
                      <a:r>
                        <a:rPr lang="en-US" sz="1600" b="0" kern="100" dirty="0">
                          <a:effectLst/>
                        </a:rPr>
                        <a:t>-layer name=prefinal-chain input=tdnn6 dim=625 target-rms=0.5</a:t>
                      </a:r>
                      <a:endParaRPr lang="zh-CN" sz="1600" b="0" kern="100" dirty="0">
                        <a:effectLst/>
                      </a:endParaRPr>
                    </a:p>
                    <a:p>
                      <a:pPr algn="l">
                        <a:spcAft>
                          <a:spcPts val="0"/>
                        </a:spcAft>
                      </a:pPr>
                      <a:r>
                        <a:rPr lang="en-US" sz="1600" b="0" kern="100" dirty="0">
                          <a:effectLst/>
                        </a:rPr>
                        <a:t>output-layer name=output include-log-</a:t>
                      </a:r>
                      <a:r>
                        <a:rPr lang="en-US" sz="1600" b="0" kern="100" dirty="0" err="1">
                          <a:effectLst/>
                        </a:rPr>
                        <a:t>softmax</a:t>
                      </a:r>
                      <a:r>
                        <a:rPr lang="en-US" sz="1600" b="0" kern="100" dirty="0">
                          <a:effectLst/>
                        </a:rPr>
                        <a:t>=false dim=3759 max-change=1.5</a:t>
                      </a:r>
                      <a:endParaRPr lang="zh-CN" sz="1600" b="0" kern="100" dirty="0">
                        <a:effectLst/>
                      </a:endParaRPr>
                    </a:p>
                    <a:p>
                      <a:pPr algn="l">
                        <a:spcAft>
                          <a:spcPts val="0"/>
                        </a:spcAft>
                      </a:pPr>
                      <a:r>
                        <a:rPr lang="en-US" sz="1600" b="0" kern="100" dirty="0">
                          <a:effectLst/>
                        </a:rPr>
                        <a:t>output-layer name=output-</a:t>
                      </a:r>
                      <a:r>
                        <a:rPr lang="en-US" sz="1600" b="0" kern="100" dirty="0" err="1">
                          <a:effectLst/>
                        </a:rPr>
                        <a:t>xent</a:t>
                      </a:r>
                      <a:r>
                        <a:rPr lang="en-US" sz="1600" b="0" kern="100" dirty="0">
                          <a:effectLst/>
                        </a:rPr>
                        <a:t> include-log-</a:t>
                      </a:r>
                      <a:r>
                        <a:rPr lang="en-US" sz="1600" b="0" kern="100" dirty="0" err="1">
                          <a:effectLst/>
                        </a:rPr>
                        <a:t>softmax</a:t>
                      </a:r>
                      <a:r>
                        <a:rPr lang="en-US" sz="1600" b="0" kern="100" dirty="0">
                          <a:effectLst/>
                        </a:rPr>
                        <a:t>=true dim=3759 max-change=1.5</a:t>
                      </a:r>
                      <a:endParaRPr lang="zh-CN" sz="1600" b="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46777559"/>
                  </a:ext>
                </a:extLst>
              </a:tr>
            </a:tbl>
          </a:graphicData>
        </a:graphic>
      </p:graphicFrame>
      <p:sp>
        <p:nvSpPr>
          <p:cNvPr id="5" name="文本框 4">
            <a:extLst>
              <a:ext uri="{FF2B5EF4-FFF2-40B4-BE49-F238E27FC236}">
                <a16:creationId xmlns:a16="http://schemas.microsoft.com/office/drawing/2014/main" id="{17016B74-8021-4DBE-A382-96BCBFA5148D}"/>
              </a:ext>
            </a:extLst>
          </p:cNvPr>
          <p:cNvSpPr txBox="1"/>
          <p:nvPr/>
        </p:nvSpPr>
        <p:spPr>
          <a:xfrm>
            <a:off x="3262746" y="5119255"/>
            <a:ext cx="4262705" cy="369332"/>
          </a:xfrm>
          <a:prstGeom prst="rect">
            <a:avLst/>
          </a:prstGeom>
          <a:noFill/>
        </p:spPr>
        <p:txBody>
          <a:bodyPr wrap="none" rtlCol="0">
            <a:spAutoFit/>
          </a:bodyPr>
          <a:lstStyle/>
          <a:p>
            <a:r>
              <a:rPr lang="en-US" altLang="zh-CN" dirty="0"/>
              <a:t>TDNN</a:t>
            </a:r>
            <a:r>
              <a:rPr lang="zh-CN" altLang="zh-CN" dirty="0"/>
              <a:t>（语音识别）对应的网络结构信息</a:t>
            </a:r>
            <a:endParaRPr lang="zh-CN" altLang="en-US" dirty="0"/>
          </a:p>
        </p:txBody>
      </p:sp>
    </p:spTree>
    <p:extLst>
      <p:ext uri="{BB962C8B-B14F-4D97-AF65-F5344CB8AC3E}">
        <p14:creationId xmlns:p14="http://schemas.microsoft.com/office/powerpoint/2010/main" val="38251108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9BE02B8-5643-4B95-9A48-6FD16929C281}"/>
              </a:ext>
            </a:extLst>
          </p:cNvPr>
          <p:cNvSpPr>
            <a:spLocks noGrp="1"/>
          </p:cNvSpPr>
          <p:nvPr>
            <p:ph idx="1"/>
          </p:nvPr>
        </p:nvSpPr>
        <p:spPr/>
        <p:txBody>
          <a:bodyPr/>
          <a:lstStyle/>
          <a:p>
            <a:r>
              <a:rPr lang="zh-CN" altLang="en-US" dirty="0"/>
              <a:t>通过奇异值分解</a:t>
            </a:r>
            <a:r>
              <a:rPr lang="en-US" altLang="zh-CN" dirty="0"/>
              <a:t>(SVD) </a:t>
            </a:r>
            <a:r>
              <a:rPr lang="zh-CN" altLang="en-US" dirty="0"/>
              <a:t>，把每个权重矩阵因子分解为两个更小的矩阵，减少神经网络参数。</a:t>
            </a:r>
            <a:endParaRPr lang="en-US" altLang="zh-CN" dirty="0"/>
          </a:p>
          <a:p>
            <a:r>
              <a:rPr lang="en-US" altLang="zh-CN" dirty="0"/>
              <a:t>TDNN-F</a:t>
            </a:r>
            <a:r>
              <a:rPr lang="zh-CN" altLang="en-US" dirty="0"/>
              <a:t>限定其中一个矩阵为半正交的</a:t>
            </a:r>
            <a:r>
              <a:rPr lang="en-US" altLang="zh-CN" dirty="0"/>
              <a:t>(semi-orthogonal)</a:t>
            </a:r>
            <a:r>
              <a:rPr lang="zh-CN" altLang="en-US" dirty="0"/>
              <a:t>。</a:t>
            </a:r>
            <a:endParaRPr lang="en-US" altLang="zh-CN" dirty="0"/>
          </a:p>
          <a:p>
            <a:r>
              <a:rPr lang="zh-CN" altLang="en-US" dirty="0"/>
              <a:t>类似残差网络，</a:t>
            </a:r>
            <a:r>
              <a:rPr lang="en-US" altLang="zh-CN" dirty="0"/>
              <a:t>TDNN-F</a:t>
            </a:r>
            <a:r>
              <a:rPr lang="zh-CN" altLang="en-US" dirty="0"/>
              <a:t>采用跳层连接，</a:t>
            </a:r>
            <a:r>
              <a:rPr lang="zh-CN" altLang="zh-CN" dirty="0"/>
              <a:t>减少梯度的消失</a:t>
            </a:r>
            <a:r>
              <a:rPr lang="zh-CN" altLang="en-US" dirty="0"/>
              <a:t>。</a:t>
            </a:r>
            <a:endParaRPr lang="en-US" altLang="zh-CN" dirty="0"/>
          </a:p>
          <a:p>
            <a:endParaRPr lang="zh-CN" altLang="en-US" dirty="0"/>
          </a:p>
        </p:txBody>
      </p:sp>
      <p:sp>
        <p:nvSpPr>
          <p:cNvPr id="3" name="标题 2">
            <a:extLst>
              <a:ext uri="{FF2B5EF4-FFF2-40B4-BE49-F238E27FC236}">
                <a16:creationId xmlns:a16="http://schemas.microsoft.com/office/drawing/2014/main" id="{5227950F-1188-43D6-8EA2-2D1783ED0151}"/>
              </a:ext>
            </a:extLst>
          </p:cNvPr>
          <p:cNvSpPr>
            <a:spLocks noGrp="1"/>
          </p:cNvSpPr>
          <p:nvPr>
            <p:ph type="title"/>
          </p:nvPr>
        </p:nvSpPr>
        <p:spPr/>
        <p:txBody>
          <a:bodyPr/>
          <a:lstStyle/>
          <a:p>
            <a:r>
              <a:rPr lang="en-US" altLang="zh-CN" dirty="0"/>
              <a:t>TDNN-F</a:t>
            </a:r>
            <a:endParaRPr lang="zh-CN" altLang="en-US" dirty="0"/>
          </a:p>
        </p:txBody>
      </p:sp>
    </p:spTree>
    <p:extLst>
      <p:ext uri="{BB962C8B-B14F-4D97-AF65-F5344CB8AC3E}">
        <p14:creationId xmlns:p14="http://schemas.microsoft.com/office/powerpoint/2010/main" val="26274359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2F43724D-CDD6-48EC-B8AA-6263A465C1CC}"/>
              </a:ext>
            </a:extLst>
          </p:cNvPr>
          <p:cNvSpPr/>
          <p:nvPr/>
        </p:nvSpPr>
        <p:spPr>
          <a:xfrm>
            <a:off x="2274394" y="3847110"/>
            <a:ext cx="2807208" cy="58521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a:solidFill>
                  <a:schemeClr val="tx1"/>
                </a:solidFill>
              </a:rPr>
              <a:t>……</a:t>
            </a:r>
            <a:endParaRPr lang="zh-CN" altLang="en-US" sz="2800" dirty="0">
              <a:solidFill>
                <a:schemeClr val="tx1"/>
              </a:solidFill>
            </a:endParaRPr>
          </a:p>
        </p:txBody>
      </p:sp>
      <p:sp>
        <p:nvSpPr>
          <p:cNvPr id="5" name="流程图: 接点 4">
            <a:extLst>
              <a:ext uri="{FF2B5EF4-FFF2-40B4-BE49-F238E27FC236}">
                <a16:creationId xmlns:a16="http://schemas.microsoft.com/office/drawing/2014/main" id="{87CC975B-0D05-4CFC-8130-7DF479045DAC}"/>
              </a:ext>
            </a:extLst>
          </p:cNvPr>
          <p:cNvSpPr/>
          <p:nvPr/>
        </p:nvSpPr>
        <p:spPr>
          <a:xfrm>
            <a:off x="2390770" y="3931520"/>
            <a:ext cx="418999" cy="416396"/>
          </a:xfrm>
          <a:prstGeom prst="flowChartConnector">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接点 5">
            <a:extLst>
              <a:ext uri="{FF2B5EF4-FFF2-40B4-BE49-F238E27FC236}">
                <a16:creationId xmlns:a16="http://schemas.microsoft.com/office/drawing/2014/main" id="{A25454F0-B095-4EC3-8B7C-C62CD0956CF8}"/>
              </a:ext>
            </a:extLst>
          </p:cNvPr>
          <p:cNvSpPr/>
          <p:nvPr/>
        </p:nvSpPr>
        <p:spPr>
          <a:xfrm>
            <a:off x="2901237" y="3931520"/>
            <a:ext cx="418999" cy="416396"/>
          </a:xfrm>
          <a:prstGeom prst="flowChartConnector">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接点 6">
            <a:extLst>
              <a:ext uri="{FF2B5EF4-FFF2-40B4-BE49-F238E27FC236}">
                <a16:creationId xmlns:a16="http://schemas.microsoft.com/office/drawing/2014/main" id="{FD750CA0-16F6-4C25-A71B-9C031773BDB0}"/>
              </a:ext>
            </a:extLst>
          </p:cNvPr>
          <p:cNvSpPr/>
          <p:nvPr/>
        </p:nvSpPr>
        <p:spPr>
          <a:xfrm>
            <a:off x="4024498" y="3931520"/>
            <a:ext cx="418999" cy="416396"/>
          </a:xfrm>
          <a:prstGeom prst="flowChartConnector">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接点 7">
            <a:extLst>
              <a:ext uri="{FF2B5EF4-FFF2-40B4-BE49-F238E27FC236}">
                <a16:creationId xmlns:a16="http://schemas.microsoft.com/office/drawing/2014/main" id="{1D61C338-49C6-4639-8E5A-66200659F6C6}"/>
              </a:ext>
            </a:extLst>
          </p:cNvPr>
          <p:cNvSpPr/>
          <p:nvPr/>
        </p:nvSpPr>
        <p:spPr>
          <a:xfrm>
            <a:off x="4534965" y="3931520"/>
            <a:ext cx="418999" cy="416396"/>
          </a:xfrm>
          <a:prstGeom prst="flowChartConnector">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444C2FDD-8185-4B72-AE7E-94FD5FE2C73F}"/>
              </a:ext>
            </a:extLst>
          </p:cNvPr>
          <p:cNvSpPr/>
          <p:nvPr/>
        </p:nvSpPr>
        <p:spPr>
          <a:xfrm>
            <a:off x="2274394" y="5087646"/>
            <a:ext cx="2807208" cy="58521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a:solidFill>
                  <a:schemeClr val="tx1"/>
                </a:solidFill>
              </a:rPr>
              <a:t>……</a:t>
            </a:r>
            <a:endParaRPr lang="zh-CN" altLang="en-US" sz="2800" dirty="0">
              <a:solidFill>
                <a:schemeClr val="tx1"/>
              </a:solidFill>
            </a:endParaRPr>
          </a:p>
        </p:txBody>
      </p:sp>
      <p:sp>
        <p:nvSpPr>
          <p:cNvPr id="10" name="流程图: 接点 9">
            <a:extLst>
              <a:ext uri="{FF2B5EF4-FFF2-40B4-BE49-F238E27FC236}">
                <a16:creationId xmlns:a16="http://schemas.microsoft.com/office/drawing/2014/main" id="{E51D8738-9C42-41C8-8777-DF3260B638FF}"/>
              </a:ext>
            </a:extLst>
          </p:cNvPr>
          <p:cNvSpPr/>
          <p:nvPr/>
        </p:nvSpPr>
        <p:spPr>
          <a:xfrm>
            <a:off x="2390770" y="5172056"/>
            <a:ext cx="418999" cy="416396"/>
          </a:xfrm>
          <a:prstGeom prst="flowChartConnector">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a:extLst>
              <a:ext uri="{FF2B5EF4-FFF2-40B4-BE49-F238E27FC236}">
                <a16:creationId xmlns:a16="http://schemas.microsoft.com/office/drawing/2014/main" id="{9495AF10-2490-4F03-AACF-724CD2AE5A00}"/>
              </a:ext>
            </a:extLst>
          </p:cNvPr>
          <p:cNvSpPr/>
          <p:nvPr/>
        </p:nvSpPr>
        <p:spPr>
          <a:xfrm>
            <a:off x="2901237" y="5172056"/>
            <a:ext cx="418999" cy="416396"/>
          </a:xfrm>
          <a:prstGeom prst="flowChartConnector">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接点 11">
            <a:extLst>
              <a:ext uri="{FF2B5EF4-FFF2-40B4-BE49-F238E27FC236}">
                <a16:creationId xmlns:a16="http://schemas.microsoft.com/office/drawing/2014/main" id="{91DECF7F-9DCD-4F16-B296-CC7C9CA77F98}"/>
              </a:ext>
            </a:extLst>
          </p:cNvPr>
          <p:cNvSpPr/>
          <p:nvPr/>
        </p:nvSpPr>
        <p:spPr>
          <a:xfrm>
            <a:off x="4024498" y="5172056"/>
            <a:ext cx="418999" cy="416396"/>
          </a:xfrm>
          <a:prstGeom prst="flowChartConnector">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接点 12">
            <a:extLst>
              <a:ext uri="{FF2B5EF4-FFF2-40B4-BE49-F238E27FC236}">
                <a16:creationId xmlns:a16="http://schemas.microsoft.com/office/drawing/2014/main" id="{768F7F2A-E436-4AB7-B73C-7C67C636D8A8}"/>
              </a:ext>
            </a:extLst>
          </p:cNvPr>
          <p:cNvSpPr/>
          <p:nvPr/>
        </p:nvSpPr>
        <p:spPr>
          <a:xfrm>
            <a:off x="4534965" y="5172056"/>
            <a:ext cx="418999" cy="416396"/>
          </a:xfrm>
          <a:prstGeom prst="flowChartConnector">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7B7A42FD-D89E-4954-B4BC-D6E74DC4A2CE}"/>
              </a:ext>
            </a:extLst>
          </p:cNvPr>
          <p:cNvCxnSpPr/>
          <p:nvPr/>
        </p:nvCxnSpPr>
        <p:spPr>
          <a:xfrm>
            <a:off x="2576146" y="4432326"/>
            <a:ext cx="0" cy="65532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AF18CCA-631B-4465-9022-B4511D8E6748}"/>
              </a:ext>
            </a:extLst>
          </p:cNvPr>
          <p:cNvCxnSpPr/>
          <p:nvPr/>
        </p:nvCxnSpPr>
        <p:spPr>
          <a:xfrm>
            <a:off x="2557858" y="4432326"/>
            <a:ext cx="493776" cy="65532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7B439A0-17C2-4668-943E-DA2073A0A55D}"/>
              </a:ext>
            </a:extLst>
          </p:cNvPr>
          <p:cNvCxnSpPr/>
          <p:nvPr/>
        </p:nvCxnSpPr>
        <p:spPr>
          <a:xfrm>
            <a:off x="2576146" y="4432326"/>
            <a:ext cx="1645920" cy="65532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BAFED12-76F3-4DE6-B450-390947BE5193}"/>
              </a:ext>
            </a:extLst>
          </p:cNvPr>
          <p:cNvCxnSpPr>
            <a:cxnSpLocks/>
          </p:cNvCxnSpPr>
          <p:nvPr/>
        </p:nvCxnSpPr>
        <p:spPr>
          <a:xfrm>
            <a:off x="2576146" y="4432326"/>
            <a:ext cx="2177970" cy="65532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C655893-26C8-4DDC-B7EE-D5406376EBE4}"/>
              </a:ext>
            </a:extLst>
          </p:cNvPr>
          <p:cNvCxnSpPr>
            <a:cxnSpLocks/>
          </p:cNvCxnSpPr>
          <p:nvPr/>
        </p:nvCxnSpPr>
        <p:spPr>
          <a:xfrm flipH="1">
            <a:off x="2567002" y="4432326"/>
            <a:ext cx="545186" cy="65532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4EDF0F9-1511-4348-86E1-975F3B55FA2F}"/>
              </a:ext>
            </a:extLst>
          </p:cNvPr>
          <p:cNvCxnSpPr/>
          <p:nvPr/>
        </p:nvCxnSpPr>
        <p:spPr>
          <a:xfrm flipH="1">
            <a:off x="3048370" y="4432326"/>
            <a:ext cx="63819" cy="65532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3C7E09-9971-46A0-A447-932AB2F7D479}"/>
              </a:ext>
            </a:extLst>
          </p:cNvPr>
          <p:cNvCxnSpPr/>
          <p:nvPr/>
        </p:nvCxnSpPr>
        <p:spPr>
          <a:xfrm>
            <a:off x="3112188" y="4432326"/>
            <a:ext cx="1109878" cy="65532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43D93F0-F44A-45B3-B40C-4AEBA15A2A8B}"/>
              </a:ext>
            </a:extLst>
          </p:cNvPr>
          <p:cNvCxnSpPr>
            <a:cxnSpLocks/>
          </p:cNvCxnSpPr>
          <p:nvPr/>
        </p:nvCxnSpPr>
        <p:spPr>
          <a:xfrm>
            <a:off x="3158124" y="4441090"/>
            <a:ext cx="1588758" cy="62903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190F8AA-C055-46E5-9173-09276D50C901}"/>
              </a:ext>
            </a:extLst>
          </p:cNvPr>
          <p:cNvCxnSpPr>
            <a:cxnSpLocks/>
          </p:cNvCxnSpPr>
          <p:nvPr/>
        </p:nvCxnSpPr>
        <p:spPr>
          <a:xfrm flipH="1">
            <a:off x="2583976" y="4432326"/>
            <a:ext cx="1663159" cy="63779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E5A3FCF-27CE-49A0-B356-3F68DE167975}"/>
              </a:ext>
            </a:extLst>
          </p:cNvPr>
          <p:cNvCxnSpPr/>
          <p:nvPr/>
        </p:nvCxnSpPr>
        <p:spPr>
          <a:xfrm flipH="1">
            <a:off x="3060778" y="4432326"/>
            <a:ext cx="1220390" cy="62026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8275485-E4FF-4C5E-829F-CB7BFB5A9F1A}"/>
              </a:ext>
            </a:extLst>
          </p:cNvPr>
          <p:cNvCxnSpPr>
            <a:cxnSpLocks/>
          </p:cNvCxnSpPr>
          <p:nvPr/>
        </p:nvCxnSpPr>
        <p:spPr>
          <a:xfrm>
            <a:off x="4251097" y="4437562"/>
            <a:ext cx="260" cy="65008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240D0D9-60C3-4297-BE17-B4D709CD8761}"/>
              </a:ext>
            </a:extLst>
          </p:cNvPr>
          <p:cNvCxnSpPr>
            <a:cxnSpLocks/>
          </p:cNvCxnSpPr>
          <p:nvPr/>
        </p:nvCxnSpPr>
        <p:spPr>
          <a:xfrm>
            <a:off x="4259812" y="4437563"/>
            <a:ext cx="503353" cy="64132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1D0AE84-7F1B-40EF-BDCC-A7E7A760A471}"/>
              </a:ext>
            </a:extLst>
          </p:cNvPr>
          <p:cNvCxnSpPr>
            <a:cxnSpLocks/>
          </p:cNvCxnSpPr>
          <p:nvPr/>
        </p:nvCxnSpPr>
        <p:spPr>
          <a:xfrm>
            <a:off x="4757780" y="4432326"/>
            <a:ext cx="1720" cy="65532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C661574-1B53-4A7E-A81C-EC2DC34C78A6}"/>
              </a:ext>
            </a:extLst>
          </p:cNvPr>
          <p:cNvCxnSpPr/>
          <p:nvPr/>
        </p:nvCxnSpPr>
        <p:spPr>
          <a:xfrm flipH="1">
            <a:off x="4262880" y="4449852"/>
            <a:ext cx="491236" cy="63779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13C7AC3-80D9-482F-AB01-29E15261AE1A}"/>
              </a:ext>
            </a:extLst>
          </p:cNvPr>
          <p:cNvCxnSpPr>
            <a:cxnSpLocks/>
          </p:cNvCxnSpPr>
          <p:nvPr/>
        </p:nvCxnSpPr>
        <p:spPr>
          <a:xfrm flipH="1">
            <a:off x="3045512" y="4441090"/>
            <a:ext cx="1724886" cy="64132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95EFC151-7762-4C3A-900A-9B12D2AF9A0A}"/>
              </a:ext>
            </a:extLst>
          </p:cNvPr>
          <p:cNvCxnSpPr>
            <a:cxnSpLocks/>
          </p:cNvCxnSpPr>
          <p:nvPr/>
        </p:nvCxnSpPr>
        <p:spPr>
          <a:xfrm flipH="1">
            <a:off x="2567002" y="4434035"/>
            <a:ext cx="2195568" cy="64484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矩形: 圆角 29">
            <a:extLst>
              <a:ext uri="{FF2B5EF4-FFF2-40B4-BE49-F238E27FC236}">
                <a16:creationId xmlns:a16="http://schemas.microsoft.com/office/drawing/2014/main" id="{1B197652-AC61-41D0-802A-488BD40A2E80}"/>
              </a:ext>
            </a:extLst>
          </p:cNvPr>
          <p:cNvSpPr/>
          <p:nvPr/>
        </p:nvSpPr>
        <p:spPr>
          <a:xfrm>
            <a:off x="2274394" y="2899182"/>
            <a:ext cx="2807208" cy="58521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tx1"/>
                </a:solidFill>
              </a:rPr>
              <a:t>RELU</a:t>
            </a:r>
            <a:endParaRPr lang="zh-CN" altLang="en-US" sz="2000" dirty="0">
              <a:solidFill>
                <a:schemeClr val="tx1"/>
              </a:solidFill>
            </a:endParaRPr>
          </a:p>
        </p:txBody>
      </p:sp>
      <p:sp>
        <p:nvSpPr>
          <p:cNvPr id="31" name="矩形: 圆角 30">
            <a:extLst>
              <a:ext uri="{FF2B5EF4-FFF2-40B4-BE49-F238E27FC236}">
                <a16:creationId xmlns:a16="http://schemas.microsoft.com/office/drawing/2014/main" id="{504B509A-8D78-409F-A858-F90153F0B8A5}"/>
              </a:ext>
            </a:extLst>
          </p:cNvPr>
          <p:cNvSpPr/>
          <p:nvPr/>
        </p:nvSpPr>
        <p:spPr>
          <a:xfrm>
            <a:off x="2274394" y="1951254"/>
            <a:ext cx="2807208" cy="58521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tx1"/>
                </a:solidFill>
              </a:rPr>
              <a:t>BN</a:t>
            </a:r>
            <a:r>
              <a:rPr lang="zh-CN" altLang="en-US" sz="2000" dirty="0">
                <a:solidFill>
                  <a:schemeClr val="tx1"/>
                </a:solidFill>
              </a:rPr>
              <a:t>层</a:t>
            </a:r>
          </a:p>
        </p:txBody>
      </p:sp>
      <p:cxnSp>
        <p:nvCxnSpPr>
          <p:cNvPr id="32" name="直接连接符 31">
            <a:extLst>
              <a:ext uri="{FF2B5EF4-FFF2-40B4-BE49-F238E27FC236}">
                <a16:creationId xmlns:a16="http://schemas.microsoft.com/office/drawing/2014/main" id="{0979448A-2CA1-4B1F-8AFF-2FBD55D4EC35}"/>
              </a:ext>
            </a:extLst>
          </p:cNvPr>
          <p:cNvCxnSpPr>
            <a:stCxn id="31" idx="2"/>
            <a:endCxn id="30" idx="0"/>
          </p:cNvCxnSpPr>
          <p:nvPr/>
        </p:nvCxnSpPr>
        <p:spPr>
          <a:xfrm>
            <a:off x="3677998" y="2536470"/>
            <a:ext cx="0" cy="36271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44BD5E3-8A19-4668-807D-D9A94B60F8B4}"/>
              </a:ext>
            </a:extLst>
          </p:cNvPr>
          <p:cNvCxnSpPr>
            <a:stCxn id="30" idx="2"/>
            <a:endCxn id="4" idx="0"/>
          </p:cNvCxnSpPr>
          <p:nvPr/>
        </p:nvCxnSpPr>
        <p:spPr>
          <a:xfrm>
            <a:off x="3677998" y="3484398"/>
            <a:ext cx="0" cy="36271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矩形: 圆角 33">
            <a:extLst>
              <a:ext uri="{FF2B5EF4-FFF2-40B4-BE49-F238E27FC236}">
                <a16:creationId xmlns:a16="http://schemas.microsoft.com/office/drawing/2014/main" id="{59561951-996A-4C62-906C-57C1CC2B1ABA}"/>
              </a:ext>
            </a:extLst>
          </p:cNvPr>
          <p:cNvSpPr/>
          <p:nvPr/>
        </p:nvSpPr>
        <p:spPr>
          <a:xfrm>
            <a:off x="6309489" y="2606574"/>
            <a:ext cx="2807208" cy="58521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a:solidFill>
                  <a:schemeClr val="tx1"/>
                </a:solidFill>
              </a:rPr>
              <a:t>……</a:t>
            </a:r>
            <a:endParaRPr lang="zh-CN" altLang="en-US" sz="2800" dirty="0">
              <a:solidFill>
                <a:schemeClr val="tx1"/>
              </a:solidFill>
            </a:endParaRPr>
          </a:p>
        </p:txBody>
      </p:sp>
      <p:sp>
        <p:nvSpPr>
          <p:cNvPr id="35" name="流程图: 接点 34">
            <a:extLst>
              <a:ext uri="{FF2B5EF4-FFF2-40B4-BE49-F238E27FC236}">
                <a16:creationId xmlns:a16="http://schemas.microsoft.com/office/drawing/2014/main" id="{F457621E-2D9C-4C75-84F9-D2191F1DD6F9}"/>
              </a:ext>
            </a:extLst>
          </p:cNvPr>
          <p:cNvSpPr/>
          <p:nvPr/>
        </p:nvSpPr>
        <p:spPr>
          <a:xfrm>
            <a:off x="6425865" y="2690984"/>
            <a:ext cx="418999" cy="416396"/>
          </a:xfrm>
          <a:prstGeom prst="flowChartConnector">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流程图: 接点 35">
            <a:extLst>
              <a:ext uri="{FF2B5EF4-FFF2-40B4-BE49-F238E27FC236}">
                <a16:creationId xmlns:a16="http://schemas.microsoft.com/office/drawing/2014/main" id="{C7496D12-D853-4846-B0EB-D5CF06868F53}"/>
              </a:ext>
            </a:extLst>
          </p:cNvPr>
          <p:cNvSpPr/>
          <p:nvPr/>
        </p:nvSpPr>
        <p:spPr>
          <a:xfrm>
            <a:off x="6936332" y="2690984"/>
            <a:ext cx="418999" cy="416396"/>
          </a:xfrm>
          <a:prstGeom prst="flowChartConnector">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流程图: 接点 36">
            <a:extLst>
              <a:ext uri="{FF2B5EF4-FFF2-40B4-BE49-F238E27FC236}">
                <a16:creationId xmlns:a16="http://schemas.microsoft.com/office/drawing/2014/main" id="{CEF2B3EB-F6A1-410A-B131-7C6BB4484978}"/>
              </a:ext>
            </a:extLst>
          </p:cNvPr>
          <p:cNvSpPr/>
          <p:nvPr/>
        </p:nvSpPr>
        <p:spPr>
          <a:xfrm>
            <a:off x="8059593" y="2690984"/>
            <a:ext cx="418999" cy="416396"/>
          </a:xfrm>
          <a:prstGeom prst="flowChartConnector">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流程图: 接点 37">
            <a:extLst>
              <a:ext uri="{FF2B5EF4-FFF2-40B4-BE49-F238E27FC236}">
                <a16:creationId xmlns:a16="http://schemas.microsoft.com/office/drawing/2014/main" id="{64A7A6FF-DCFB-40E0-A9A0-6C1E234904BE}"/>
              </a:ext>
            </a:extLst>
          </p:cNvPr>
          <p:cNvSpPr/>
          <p:nvPr/>
        </p:nvSpPr>
        <p:spPr>
          <a:xfrm>
            <a:off x="8570060" y="2690984"/>
            <a:ext cx="418999" cy="416396"/>
          </a:xfrm>
          <a:prstGeom prst="flowChartConnector">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BD99160E-0B49-4A04-9F1D-37AADAEED71D}"/>
              </a:ext>
            </a:extLst>
          </p:cNvPr>
          <p:cNvSpPr/>
          <p:nvPr/>
        </p:nvSpPr>
        <p:spPr>
          <a:xfrm>
            <a:off x="6309489" y="1658646"/>
            <a:ext cx="2807208" cy="58521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tx1"/>
                </a:solidFill>
              </a:rPr>
              <a:t>RELU</a:t>
            </a:r>
            <a:endParaRPr lang="zh-CN" altLang="en-US" sz="2000" dirty="0">
              <a:solidFill>
                <a:schemeClr val="tx1"/>
              </a:solidFill>
            </a:endParaRPr>
          </a:p>
        </p:txBody>
      </p:sp>
      <p:sp>
        <p:nvSpPr>
          <p:cNvPr id="40" name="矩形: 圆角 39">
            <a:extLst>
              <a:ext uri="{FF2B5EF4-FFF2-40B4-BE49-F238E27FC236}">
                <a16:creationId xmlns:a16="http://schemas.microsoft.com/office/drawing/2014/main" id="{03F58B1B-F047-426D-A9E2-5B42D4F9118B}"/>
              </a:ext>
            </a:extLst>
          </p:cNvPr>
          <p:cNvSpPr/>
          <p:nvPr/>
        </p:nvSpPr>
        <p:spPr>
          <a:xfrm>
            <a:off x="6309489" y="710718"/>
            <a:ext cx="2807208" cy="58521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tx1"/>
                </a:solidFill>
              </a:rPr>
              <a:t>BN</a:t>
            </a:r>
            <a:r>
              <a:rPr lang="zh-CN" altLang="en-US" sz="2000" dirty="0">
                <a:solidFill>
                  <a:schemeClr val="tx1"/>
                </a:solidFill>
              </a:rPr>
              <a:t>层</a:t>
            </a:r>
          </a:p>
        </p:txBody>
      </p:sp>
      <p:cxnSp>
        <p:nvCxnSpPr>
          <p:cNvPr id="41" name="直接连接符 40">
            <a:extLst>
              <a:ext uri="{FF2B5EF4-FFF2-40B4-BE49-F238E27FC236}">
                <a16:creationId xmlns:a16="http://schemas.microsoft.com/office/drawing/2014/main" id="{E6793307-9E04-4586-BBE6-06037229EDBF}"/>
              </a:ext>
            </a:extLst>
          </p:cNvPr>
          <p:cNvCxnSpPr>
            <a:stCxn id="40" idx="2"/>
            <a:endCxn id="39" idx="0"/>
          </p:cNvCxnSpPr>
          <p:nvPr/>
        </p:nvCxnSpPr>
        <p:spPr>
          <a:xfrm>
            <a:off x="7713093" y="1295934"/>
            <a:ext cx="0" cy="36271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F16EDF1-AB3F-45F4-9C94-65D927063BEA}"/>
              </a:ext>
            </a:extLst>
          </p:cNvPr>
          <p:cNvCxnSpPr>
            <a:stCxn id="39" idx="2"/>
            <a:endCxn id="34" idx="0"/>
          </p:cNvCxnSpPr>
          <p:nvPr/>
        </p:nvCxnSpPr>
        <p:spPr>
          <a:xfrm>
            <a:off x="7713093" y="2243862"/>
            <a:ext cx="0" cy="362712"/>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19DB90A9-65D8-4233-8332-D9D083E493E6}"/>
              </a:ext>
            </a:extLst>
          </p:cNvPr>
          <p:cNvSpPr/>
          <p:nvPr/>
        </p:nvSpPr>
        <p:spPr>
          <a:xfrm>
            <a:off x="6309489" y="5087646"/>
            <a:ext cx="2807208" cy="58521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a:solidFill>
                  <a:schemeClr val="tx1"/>
                </a:solidFill>
              </a:rPr>
              <a:t>……</a:t>
            </a:r>
            <a:endParaRPr lang="zh-CN" altLang="en-US" sz="2800" dirty="0">
              <a:solidFill>
                <a:schemeClr val="tx1"/>
              </a:solidFill>
            </a:endParaRPr>
          </a:p>
        </p:txBody>
      </p:sp>
      <p:sp>
        <p:nvSpPr>
          <p:cNvPr id="44" name="流程图: 接点 43">
            <a:extLst>
              <a:ext uri="{FF2B5EF4-FFF2-40B4-BE49-F238E27FC236}">
                <a16:creationId xmlns:a16="http://schemas.microsoft.com/office/drawing/2014/main" id="{F5018B5D-844F-4A3E-80A6-FF10D37D345C}"/>
              </a:ext>
            </a:extLst>
          </p:cNvPr>
          <p:cNvSpPr/>
          <p:nvPr/>
        </p:nvSpPr>
        <p:spPr>
          <a:xfrm>
            <a:off x="6425865" y="5172056"/>
            <a:ext cx="418999" cy="416396"/>
          </a:xfrm>
          <a:prstGeom prst="flowChartConnector">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流程图: 接点 44">
            <a:extLst>
              <a:ext uri="{FF2B5EF4-FFF2-40B4-BE49-F238E27FC236}">
                <a16:creationId xmlns:a16="http://schemas.microsoft.com/office/drawing/2014/main" id="{EF04F85E-09D1-4846-8E01-9F7200296BB9}"/>
              </a:ext>
            </a:extLst>
          </p:cNvPr>
          <p:cNvSpPr/>
          <p:nvPr/>
        </p:nvSpPr>
        <p:spPr>
          <a:xfrm>
            <a:off x="6936332" y="5172056"/>
            <a:ext cx="418999" cy="416396"/>
          </a:xfrm>
          <a:prstGeom prst="flowChartConnector">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流程图: 接点 45">
            <a:extLst>
              <a:ext uri="{FF2B5EF4-FFF2-40B4-BE49-F238E27FC236}">
                <a16:creationId xmlns:a16="http://schemas.microsoft.com/office/drawing/2014/main" id="{76EC2EC7-4E74-45FA-9207-968B7C20D91F}"/>
              </a:ext>
            </a:extLst>
          </p:cNvPr>
          <p:cNvSpPr/>
          <p:nvPr/>
        </p:nvSpPr>
        <p:spPr>
          <a:xfrm>
            <a:off x="8059593" y="5172056"/>
            <a:ext cx="418999" cy="416396"/>
          </a:xfrm>
          <a:prstGeom prst="flowChartConnector">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流程图: 接点 46">
            <a:extLst>
              <a:ext uri="{FF2B5EF4-FFF2-40B4-BE49-F238E27FC236}">
                <a16:creationId xmlns:a16="http://schemas.microsoft.com/office/drawing/2014/main" id="{D6918781-83EA-4CD7-87A4-5F27CF9C0CB0}"/>
              </a:ext>
            </a:extLst>
          </p:cNvPr>
          <p:cNvSpPr/>
          <p:nvPr/>
        </p:nvSpPr>
        <p:spPr>
          <a:xfrm>
            <a:off x="8570060" y="5172056"/>
            <a:ext cx="418999" cy="416396"/>
          </a:xfrm>
          <a:prstGeom prst="flowChartConnector">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B9B76A81-49F2-48E6-8A7F-F819FB34DB44}"/>
              </a:ext>
            </a:extLst>
          </p:cNvPr>
          <p:cNvSpPr/>
          <p:nvPr/>
        </p:nvSpPr>
        <p:spPr>
          <a:xfrm>
            <a:off x="6768548" y="3847110"/>
            <a:ext cx="1889091" cy="58521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a:solidFill>
                  <a:schemeClr val="tx1"/>
                </a:solidFill>
              </a:rPr>
              <a:t>……</a:t>
            </a:r>
            <a:endParaRPr lang="zh-CN" altLang="en-US" sz="2800" dirty="0">
              <a:solidFill>
                <a:schemeClr val="tx1"/>
              </a:solidFill>
            </a:endParaRPr>
          </a:p>
        </p:txBody>
      </p:sp>
      <p:sp>
        <p:nvSpPr>
          <p:cNvPr id="49" name="流程图: 接点 48">
            <a:extLst>
              <a:ext uri="{FF2B5EF4-FFF2-40B4-BE49-F238E27FC236}">
                <a16:creationId xmlns:a16="http://schemas.microsoft.com/office/drawing/2014/main" id="{2789899A-60F0-442F-A2A4-B5376A1D87A6}"/>
              </a:ext>
            </a:extLst>
          </p:cNvPr>
          <p:cNvSpPr/>
          <p:nvPr/>
        </p:nvSpPr>
        <p:spPr>
          <a:xfrm>
            <a:off x="6921173" y="3931520"/>
            <a:ext cx="418999" cy="416396"/>
          </a:xfrm>
          <a:prstGeom prst="flowChartConnector">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流程图: 接点 49">
            <a:extLst>
              <a:ext uri="{FF2B5EF4-FFF2-40B4-BE49-F238E27FC236}">
                <a16:creationId xmlns:a16="http://schemas.microsoft.com/office/drawing/2014/main" id="{800E8727-9E1F-455E-9D56-9B1EA7A1658D}"/>
              </a:ext>
            </a:extLst>
          </p:cNvPr>
          <p:cNvSpPr/>
          <p:nvPr/>
        </p:nvSpPr>
        <p:spPr>
          <a:xfrm>
            <a:off x="8125705" y="3931520"/>
            <a:ext cx="418999" cy="416396"/>
          </a:xfrm>
          <a:prstGeom prst="flowChartConnector">
            <a:avLst/>
          </a:prstGeom>
          <a:solidFill>
            <a:schemeClr val="accent1">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a:extLst>
              <a:ext uri="{FF2B5EF4-FFF2-40B4-BE49-F238E27FC236}">
                <a16:creationId xmlns:a16="http://schemas.microsoft.com/office/drawing/2014/main" id="{DB551C47-DAA4-4BC7-9A37-0951D944AE84}"/>
              </a:ext>
            </a:extLst>
          </p:cNvPr>
          <p:cNvCxnSpPr/>
          <p:nvPr/>
        </p:nvCxnSpPr>
        <p:spPr>
          <a:xfrm flipH="1" flipV="1">
            <a:off x="6634615" y="3191790"/>
            <a:ext cx="510362" cy="65532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3651149F-3D04-44FC-83A8-F752C41D33A2}"/>
              </a:ext>
            </a:extLst>
          </p:cNvPr>
          <p:cNvCxnSpPr/>
          <p:nvPr/>
        </p:nvCxnSpPr>
        <p:spPr>
          <a:xfrm flipV="1">
            <a:off x="7134345" y="3191790"/>
            <a:ext cx="0" cy="62026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0B2266C2-5B3D-4311-BB00-C99F806391EB}"/>
              </a:ext>
            </a:extLst>
          </p:cNvPr>
          <p:cNvCxnSpPr/>
          <p:nvPr/>
        </p:nvCxnSpPr>
        <p:spPr>
          <a:xfrm flipV="1">
            <a:off x="7144978" y="3191790"/>
            <a:ext cx="1105787" cy="65532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395841A9-BBED-49BA-8F26-04D53E3D6DDC}"/>
              </a:ext>
            </a:extLst>
          </p:cNvPr>
          <p:cNvCxnSpPr>
            <a:cxnSpLocks/>
          </p:cNvCxnSpPr>
          <p:nvPr/>
        </p:nvCxnSpPr>
        <p:spPr>
          <a:xfrm flipV="1">
            <a:off x="7163878" y="3191791"/>
            <a:ext cx="1627693" cy="64655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FE18538-0B46-4EF4-A8AB-CD6BFC865007}"/>
              </a:ext>
            </a:extLst>
          </p:cNvPr>
          <p:cNvCxnSpPr>
            <a:endCxn id="37" idx="4"/>
          </p:cNvCxnSpPr>
          <p:nvPr/>
        </p:nvCxnSpPr>
        <p:spPr>
          <a:xfrm flipV="1">
            <a:off x="8250764" y="3107380"/>
            <a:ext cx="18328" cy="70467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CC38FA1-7ACB-45C6-9DC4-CB8DDFF3C689}"/>
              </a:ext>
            </a:extLst>
          </p:cNvPr>
          <p:cNvCxnSpPr/>
          <p:nvPr/>
        </p:nvCxnSpPr>
        <p:spPr>
          <a:xfrm flipV="1">
            <a:off x="8261396" y="3191790"/>
            <a:ext cx="526327" cy="63779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784E7CC0-C4C9-4996-9B5F-1F0F0A01C292}"/>
              </a:ext>
            </a:extLst>
          </p:cNvPr>
          <p:cNvCxnSpPr/>
          <p:nvPr/>
        </p:nvCxnSpPr>
        <p:spPr>
          <a:xfrm flipH="1" flipV="1">
            <a:off x="7141585" y="3226842"/>
            <a:ext cx="1116418" cy="55016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5B24DAB7-B50D-48AF-A1CD-63D4962B0B72}"/>
              </a:ext>
            </a:extLst>
          </p:cNvPr>
          <p:cNvCxnSpPr/>
          <p:nvPr/>
        </p:nvCxnSpPr>
        <p:spPr>
          <a:xfrm flipH="1" flipV="1">
            <a:off x="6615715" y="3191790"/>
            <a:ext cx="1649354" cy="63779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0905C99-2481-4DFD-8847-06736F4B47A1}"/>
              </a:ext>
            </a:extLst>
          </p:cNvPr>
          <p:cNvCxnSpPr>
            <a:cxnSpLocks/>
          </p:cNvCxnSpPr>
          <p:nvPr/>
        </p:nvCxnSpPr>
        <p:spPr>
          <a:xfrm flipH="1">
            <a:off x="6751299" y="4441089"/>
            <a:ext cx="379374" cy="63779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FF3A536-12DB-4C79-A852-A1387C4A7E48}"/>
              </a:ext>
            </a:extLst>
          </p:cNvPr>
          <p:cNvCxnSpPr>
            <a:cxnSpLocks/>
          </p:cNvCxnSpPr>
          <p:nvPr/>
        </p:nvCxnSpPr>
        <p:spPr>
          <a:xfrm>
            <a:off x="7130672" y="4432326"/>
            <a:ext cx="0" cy="65532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DF2E2A33-8547-4F55-8B72-3C7968AF1A03}"/>
              </a:ext>
            </a:extLst>
          </p:cNvPr>
          <p:cNvCxnSpPr>
            <a:cxnSpLocks/>
          </p:cNvCxnSpPr>
          <p:nvPr/>
        </p:nvCxnSpPr>
        <p:spPr>
          <a:xfrm>
            <a:off x="7159910" y="4441089"/>
            <a:ext cx="1149332" cy="63779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4F1E4E0-90DA-4145-82F0-C1DFD1F1493E}"/>
              </a:ext>
            </a:extLst>
          </p:cNvPr>
          <p:cNvCxnSpPr>
            <a:cxnSpLocks/>
          </p:cNvCxnSpPr>
          <p:nvPr/>
        </p:nvCxnSpPr>
        <p:spPr>
          <a:xfrm>
            <a:off x="7119760" y="4445471"/>
            <a:ext cx="1635226" cy="63341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22F6D19-752D-4EA9-9B09-6A2ACEB0478E}"/>
              </a:ext>
            </a:extLst>
          </p:cNvPr>
          <p:cNvCxnSpPr>
            <a:cxnSpLocks/>
          </p:cNvCxnSpPr>
          <p:nvPr/>
        </p:nvCxnSpPr>
        <p:spPr>
          <a:xfrm>
            <a:off x="8338482" y="4441090"/>
            <a:ext cx="416505" cy="62903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C59508ED-2DFF-4212-AAD9-8F60DA696271}"/>
              </a:ext>
            </a:extLst>
          </p:cNvPr>
          <p:cNvCxnSpPr>
            <a:cxnSpLocks/>
          </p:cNvCxnSpPr>
          <p:nvPr/>
        </p:nvCxnSpPr>
        <p:spPr>
          <a:xfrm>
            <a:off x="8309243" y="4441089"/>
            <a:ext cx="0" cy="63779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04433836-21BD-4776-8828-0132CF03033A}"/>
              </a:ext>
            </a:extLst>
          </p:cNvPr>
          <p:cNvCxnSpPr>
            <a:cxnSpLocks/>
          </p:cNvCxnSpPr>
          <p:nvPr/>
        </p:nvCxnSpPr>
        <p:spPr>
          <a:xfrm flipH="1">
            <a:off x="7150749" y="4432327"/>
            <a:ext cx="1158495" cy="64655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53771C04-3BD5-49B9-9717-245B427A4C5A}"/>
              </a:ext>
            </a:extLst>
          </p:cNvPr>
          <p:cNvCxnSpPr>
            <a:cxnSpLocks/>
          </p:cNvCxnSpPr>
          <p:nvPr/>
        </p:nvCxnSpPr>
        <p:spPr>
          <a:xfrm flipH="1">
            <a:off x="6740387" y="4449853"/>
            <a:ext cx="1568856" cy="62903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401B5394-4393-4C48-8803-172424F14BE5}"/>
              </a:ext>
            </a:extLst>
          </p:cNvPr>
          <p:cNvSpPr txBox="1"/>
          <p:nvPr/>
        </p:nvSpPr>
        <p:spPr>
          <a:xfrm>
            <a:off x="2123518" y="5998761"/>
            <a:ext cx="3108960" cy="400110"/>
          </a:xfrm>
          <a:prstGeom prst="rect">
            <a:avLst/>
          </a:prstGeom>
          <a:noFill/>
        </p:spPr>
        <p:txBody>
          <a:bodyPr wrap="square" rtlCol="0">
            <a:spAutoFit/>
          </a:bodyPr>
          <a:lstStyle/>
          <a:p>
            <a:r>
              <a:rPr lang="zh-CN" altLang="en-US" sz="2000" dirty="0"/>
              <a:t>（</a:t>
            </a:r>
            <a:r>
              <a:rPr lang="en-US" altLang="zh-CN" sz="2000" dirty="0"/>
              <a:t>a</a:t>
            </a:r>
            <a:r>
              <a:rPr lang="zh-CN" altLang="en-US" sz="2000" dirty="0"/>
              <a:t>）标准前馈神经网络</a:t>
            </a:r>
          </a:p>
        </p:txBody>
      </p:sp>
      <p:sp>
        <p:nvSpPr>
          <p:cNvPr id="68" name="文本框 67">
            <a:extLst>
              <a:ext uri="{FF2B5EF4-FFF2-40B4-BE49-F238E27FC236}">
                <a16:creationId xmlns:a16="http://schemas.microsoft.com/office/drawing/2014/main" id="{7FD33FF8-93DD-4886-B587-9131F00C89A5}"/>
              </a:ext>
            </a:extLst>
          </p:cNvPr>
          <p:cNvSpPr txBox="1"/>
          <p:nvPr/>
        </p:nvSpPr>
        <p:spPr>
          <a:xfrm>
            <a:off x="5958767" y="5998761"/>
            <a:ext cx="3957212" cy="400110"/>
          </a:xfrm>
          <a:prstGeom prst="rect">
            <a:avLst/>
          </a:prstGeom>
          <a:noFill/>
        </p:spPr>
        <p:txBody>
          <a:bodyPr wrap="square" rtlCol="0">
            <a:spAutoFit/>
          </a:bodyPr>
          <a:lstStyle/>
          <a:p>
            <a:r>
              <a:rPr lang="zh-CN" altLang="en-US" sz="2000" dirty="0"/>
              <a:t>（</a:t>
            </a:r>
            <a:r>
              <a:rPr lang="en-US" altLang="zh-CN" sz="2000" dirty="0"/>
              <a:t>b</a:t>
            </a:r>
            <a:r>
              <a:rPr lang="zh-CN" altLang="en-US" sz="2000" dirty="0"/>
              <a:t>）带有半正交矩阵的网络</a:t>
            </a:r>
          </a:p>
        </p:txBody>
      </p:sp>
      <p:sp>
        <p:nvSpPr>
          <p:cNvPr id="69" name="标题 2">
            <a:extLst>
              <a:ext uri="{FF2B5EF4-FFF2-40B4-BE49-F238E27FC236}">
                <a16:creationId xmlns:a16="http://schemas.microsoft.com/office/drawing/2014/main" id="{5AA66ACC-C3ED-40D9-8006-17D4D8549584}"/>
              </a:ext>
            </a:extLst>
          </p:cNvPr>
          <p:cNvSpPr>
            <a:spLocks noGrp="1"/>
          </p:cNvSpPr>
          <p:nvPr>
            <p:ph type="title"/>
          </p:nvPr>
        </p:nvSpPr>
        <p:spPr/>
        <p:txBody>
          <a:bodyPr/>
          <a:lstStyle/>
          <a:p>
            <a:r>
              <a:rPr lang="en-US" altLang="zh-CN" dirty="0"/>
              <a:t>TDNN-F</a:t>
            </a:r>
            <a:endParaRPr lang="zh-CN" altLang="en-US" dirty="0"/>
          </a:p>
        </p:txBody>
      </p:sp>
      <p:sp>
        <p:nvSpPr>
          <p:cNvPr id="2" name="内容占位符 1">
            <a:extLst>
              <a:ext uri="{FF2B5EF4-FFF2-40B4-BE49-F238E27FC236}">
                <a16:creationId xmlns:a16="http://schemas.microsoft.com/office/drawing/2014/main" id="{B19A6AE4-0F30-4AFB-BBB3-F5EECE050C2A}"/>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40796969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C14BF1B-90C2-4DE2-AF26-869D14FF261A}"/>
              </a:ext>
            </a:extLst>
          </p:cNvPr>
          <p:cNvSpPr>
            <a:spLocks noGrp="1"/>
          </p:cNvSpPr>
          <p:nvPr>
            <p:ph type="title"/>
          </p:nvPr>
        </p:nvSpPr>
        <p:spPr/>
        <p:txBody>
          <a:bodyPr/>
          <a:lstStyle/>
          <a:p>
            <a:r>
              <a:rPr lang="en-US" altLang="zh-CN" dirty="0"/>
              <a:t>CNN+TDNN-F</a:t>
            </a:r>
            <a:endParaRPr lang="zh-CN" altLang="en-US" dirty="0"/>
          </a:p>
        </p:txBody>
      </p:sp>
      <p:sp>
        <p:nvSpPr>
          <p:cNvPr id="19" name="椭圆 18">
            <a:extLst>
              <a:ext uri="{FF2B5EF4-FFF2-40B4-BE49-F238E27FC236}">
                <a16:creationId xmlns:a16="http://schemas.microsoft.com/office/drawing/2014/main" id="{FF6FD7E7-43C9-4B43-A9D3-9583FFDDDCE7}"/>
              </a:ext>
            </a:extLst>
          </p:cNvPr>
          <p:cNvSpPr/>
          <p:nvPr/>
        </p:nvSpPr>
        <p:spPr>
          <a:xfrm rot="16200000">
            <a:off x="5064088" y="3653410"/>
            <a:ext cx="360040" cy="36004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21" name="椭圆 20">
            <a:extLst>
              <a:ext uri="{FF2B5EF4-FFF2-40B4-BE49-F238E27FC236}">
                <a16:creationId xmlns:a16="http://schemas.microsoft.com/office/drawing/2014/main" id="{D91CBCCE-E644-4343-AEF2-3BFC062236A7}"/>
              </a:ext>
            </a:extLst>
          </p:cNvPr>
          <p:cNvSpPr/>
          <p:nvPr/>
        </p:nvSpPr>
        <p:spPr>
          <a:xfrm rot="16200000">
            <a:off x="5706783" y="3653410"/>
            <a:ext cx="360040" cy="36004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23" name="椭圆 22">
            <a:extLst>
              <a:ext uri="{FF2B5EF4-FFF2-40B4-BE49-F238E27FC236}">
                <a16:creationId xmlns:a16="http://schemas.microsoft.com/office/drawing/2014/main" id="{5D265BE6-708F-4261-9216-2BFE03DA84FF}"/>
              </a:ext>
            </a:extLst>
          </p:cNvPr>
          <p:cNvSpPr/>
          <p:nvPr/>
        </p:nvSpPr>
        <p:spPr>
          <a:xfrm rot="16200000">
            <a:off x="6345315" y="3653410"/>
            <a:ext cx="360040" cy="36004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25" name="椭圆 24">
            <a:extLst>
              <a:ext uri="{FF2B5EF4-FFF2-40B4-BE49-F238E27FC236}">
                <a16:creationId xmlns:a16="http://schemas.microsoft.com/office/drawing/2014/main" id="{E4B5FEB7-5F25-4DD0-8865-2B77E8FCD8AE}"/>
              </a:ext>
            </a:extLst>
          </p:cNvPr>
          <p:cNvSpPr/>
          <p:nvPr/>
        </p:nvSpPr>
        <p:spPr>
          <a:xfrm rot="16200000">
            <a:off x="6983847" y="3654288"/>
            <a:ext cx="360040" cy="36004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27" name="椭圆 26">
            <a:extLst>
              <a:ext uri="{FF2B5EF4-FFF2-40B4-BE49-F238E27FC236}">
                <a16:creationId xmlns:a16="http://schemas.microsoft.com/office/drawing/2014/main" id="{F91CE333-84C4-45A2-9213-1D8EED128A7D}"/>
              </a:ext>
            </a:extLst>
          </p:cNvPr>
          <p:cNvSpPr/>
          <p:nvPr/>
        </p:nvSpPr>
        <p:spPr>
          <a:xfrm rot="16200000">
            <a:off x="7622379" y="3654288"/>
            <a:ext cx="360040" cy="36004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28" name="椭圆 27">
            <a:extLst>
              <a:ext uri="{FF2B5EF4-FFF2-40B4-BE49-F238E27FC236}">
                <a16:creationId xmlns:a16="http://schemas.microsoft.com/office/drawing/2014/main" id="{813B038C-C53B-4A53-B1C1-AC51BBD73D18}"/>
              </a:ext>
            </a:extLst>
          </p:cNvPr>
          <p:cNvSpPr/>
          <p:nvPr/>
        </p:nvSpPr>
        <p:spPr>
          <a:xfrm rot="16200000">
            <a:off x="5721461" y="2896040"/>
            <a:ext cx="360040" cy="3600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29" name="椭圆 28">
            <a:extLst>
              <a:ext uri="{FF2B5EF4-FFF2-40B4-BE49-F238E27FC236}">
                <a16:creationId xmlns:a16="http://schemas.microsoft.com/office/drawing/2014/main" id="{A23972A0-77FA-47E8-A1F0-CA93906CE899}"/>
              </a:ext>
            </a:extLst>
          </p:cNvPr>
          <p:cNvSpPr/>
          <p:nvPr/>
        </p:nvSpPr>
        <p:spPr>
          <a:xfrm rot="16200000">
            <a:off x="6359993" y="2896040"/>
            <a:ext cx="360040" cy="3600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30" name="椭圆 29">
            <a:extLst>
              <a:ext uri="{FF2B5EF4-FFF2-40B4-BE49-F238E27FC236}">
                <a16:creationId xmlns:a16="http://schemas.microsoft.com/office/drawing/2014/main" id="{095DA846-DABC-4FEE-B7F3-BEEDFF0B3192}"/>
              </a:ext>
            </a:extLst>
          </p:cNvPr>
          <p:cNvSpPr/>
          <p:nvPr/>
        </p:nvSpPr>
        <p:spPr>
          <a:xfrm rot="16200000">
            <a:off x="6998525" y="2896918"/>
            <a:ext cx="360040" cy="36004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cxnSp>
        <p:nvCxnSpPr>
          <p:cNvPr id="31" name="直接箭头连接符 30">
            <a:extLst>
              <a:ext uri="{FF2B5EF4-FFF2-40B4-BE49-F238E27FC236}">
                <a16:creationId xmlns:a16="http://schemas.microsoft.com/office/drawing/2014/main" id="{0987FC3C-942C-4214-A2D1-316A30E522DB}"/>
              </a:ext>
            </a:extLst>
          </p:cNvPr>
          <p:cNvCxnSpPr>
            <a:stCxn id="19" idx="6"/>
            <a:endCxn id="28" idx="2"/>
          </p:cNvCxnSpPr>
          <p:nvPr/>
        </p:nvCxnSpPr>
        <p:spPr>
          <a:xfrm flipV="1">
            <a:off x="5244108" y="3256080"/>
            <a:ext cx="657373" cy="397330"/>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3311E986-7D2D-447E-A91A-69CE3C938077}"/>
              </a:ext>
            </a:extLst>
          </p:cNvPr>
          <p:cNvCxnSpPr>
            <a:stCxn id="19" idx="6"/>
            <a:endCxn id="29" idx="2"/>
          </p:cNvCxnSpPr>
          <p:nvPr/>
        </p:nvCxnSpPr>
        <p:spPr>
          <a:xfrm flipV="1">
            <a:off x="5244108" y="3256080"/>
            <a:ext cx="1295905" cy="397330"/>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594E55CF-6AFD-455B-985D-61B3298ECA67}"/>
              </a:ext>
            </a:extLst>
          </p:cNvPr>
          <p:cNvCxnSpPr>
            <a:stCxn id="19" idx="6"/>
            <a:endCxn id="30" idx="2"/>
          </p:cNvCxnSpPr>
          <p:nvPr/>
        </p:nvCxnSpPr>
        <p:spPr>
          <a:xfrm flipV="1">
            <a:off x="5244108" y="3256958"/>
            <a:ext cx="1934437" cy="396452"/>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B2A6D569-62C5-4769-93F5-B0A756AE6092}"/>
              </a:ext>
            </a:extLst>
          </p:cNvPr>
          <p:cNvCxnSpPr>
            <a:cxnSpLocks/>
            <a:stCxn id="21" idx="6"/>
            <a:endCxn id="28" idx="2"/>
          </p:cNvCxnSpPr>
          <p:nvPr/>
        </p:nvCxnSpPr>
        <p:spPr>
          <a:xfrm flipV="1">
            <a:off x="5886803" y="3256080"/>
            <a:ext cx="14678" cy="397330"/>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60433039-6510-4DA9-B894-75B0FD58C939}"/>
              </a:ext>
            </a:extLst>
          </p:cNvPr>
          <p:cNvCxnSpPr>
            <a:stCxn id="21" idx="6"/>
            <a:endCxn id="29" idx="2"/>
          </p:cNvCxnSpPr>
          <p:nvPr/>
        </p:nvCxnSpPr>
        <p:spPr>
          <a:xfrm flipV="1">
            <a:off x="5886803" y="3256080"/>
            <a:ext cx="653210" cy="397330"/>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B45539F-0BD2-4255-9B69-AB27802CBC04}"/>
              </a:ext>
            </a:extLst>
          </p:cNvPr>
          <p:cNvCxnSpPr>
            <a:stCxn id="21" idx="6"/>
            <a:endCxn id="30" idx="2"/>
          </p:cNvCxnSpPr>
          <p:nvPr/>
        </p:nvCxnSpPr>
        <p:spPr>
          <a:xfrm flipV="1">
            <a:off x="5886803" y="3256958"/>
            <a:ext cx="1291742" cy="396452"/>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B0311D65-5349-40B3-808F-6BCBA533E34E}"/>
              </a:ext>
            </a:extLst>
          </p:cNvPr>
          <p:cNvCxnSpPr>
            <a:stCxn id="23" idx="6"/>
            <a:endCxn id="28" idx="2"/>
          </p:cNvCxnSpPr>
          <p:nvPr/>
        </p:nvCxnSpPr>
        <p:spPr>
          <a:xfrm flipH="1" flipV="1">
            <a:off x="5901481" y="3256080"/>
            <a:ext cx="623854" cy="397330"/>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79A000F2-0083-4A72-8AC7-5126619160F5}"/>
              </a:ext>
            </a:extLst>
          </p:cNvPr>
          <p:cNvCxnSpPr>
            <a:stCxn id="23" idx="6"/>
            <a:endCxn id="29" idx="2"/>
          </p:cNvCxnSpPr>
          <p:nvPr/>
        </p:nvCxnSpPr>
        <p:spPr>
          <a:xfrm flipV="1">
            <a:off x="6525335" y="3256080"/>
            <a:ext cx="14678" cy="397330"/>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C43A3097-5ED9-4C1A-A11E-82FBA843F623}"/>
              </a:ext>
            </a:extLst>
          </p:cNvPr>
          <p:cNvCxnSpPr>
            <a:stCxn id="23" idx="6"/>
            <a:endCxn id="30" idx="2"/>
          </p:cNvCxnSpPr>
          <p:nvPr/>
        </p:nvCxnSpPr>
        <p:spPr>
          <a:xfrm flipV="1">
            <a:off x="6525335" y="3256958"/>
            <a:ext cx="653210" cy="396452"/>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E1BD90F2-BECA-4970-9B37-84E1203165C5}"/>
              </a:ext>
            </a:extLst>
          </p:cNvPr>
          <p:cNvCxnSpPr>
            <a:stCxn id="25" idx="6"/>
            <a:endCxn id="28" idx="2"/>
          </p:cNvCxnSpPr>
          <p:nvPr/>
        </p:nvCxnSpPr>
        <p:spPr>
          <a:xfrm flipH="1" flipV="1">
            <a:off x="5901481" y="3256080"/>
            <a:ext cx="1262386" cy="398208"/>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BD18C5EC-23ED-4ADF-BF6C-B4086DA330CE}"/>
              </a:ext>
            </a:extLst>
          </p:cNvPr>
          <p:cNvCxnSpPr>
            <a:stCxn id="25" idx="6"/>
            <a:endCxn id="29" idx="2"/>
          </p:cNvCxnSpPr>
          <p:nvPr/>
        </p:nvCxnSpPr>
        <p:spPr>
          <a:xfrm flipH="1" flipV="1">
            <a:off x="6540013" y="3256080"/>
            <a:ext cx="623854" cy="398208"/>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41E00213-CA8E-48E2-8919-F9C547E01683}"/>
              </a:ext>
            </a:extLst>
          </p:cNvPr>
          <p:cNvCxnSpPr>
            <a:stCxn id="25" idx="6"/>
            <a:endCxn id="30" idx="2"/>
          </p:cNvCxnSpPr>
          <p:nvPr/>
        </p:nvCxnSpPr>
        <p:spPr>
          <a:xfrm flipV="1">
            <a:off x="7163867" y="3256958"/>
            <a:ext cx="14678" cy="397330"/>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D605A112-9586-4DB0-A5F2-1FFE43B15220}"/>
              </a:ext>
            </a:extLst>
          </p:cNvPr>
          <p:cNvCxnSpPr>
            <a:stCxn id="27" idx="6"/>
            <a:endCxn id="29" idx="2"/>
          </p:cNvCxnSpPr>
          <p:nvPr/>
        </p:nvCxnSpPr>
        <p:spPr>
          <a:xfrm flipH="1" flipV="1">
            <a:off x="6540013" y="3256080"/>
            <a:ext cx="1262386" cy="398208"/>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0849A88B-ACFD-45D9-A96C-6F95359AB3A5}"/>
              </a:ext>
            </a:extLst>
          </p:cNvPr>
          <p:cNvCxnSpPr>
            <a:stCxn id="27" idx="6"/>
            <a:endCxn id="30" idx="2"/>
          </p:cNvCxnSpPr>
          <p:nvPr/>
        </p:nvCxnSpPr>
        <p:spPr>
          <a:xfrm flipH="1" flipV="1">
            <a:off x="7178545" y="3256958"/>
            <a:ext cx="623854" cy="397330"/>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8D7D232-C704-4A0E-9D8C-68F346E3CA31}"/>
              </a:ext>
            </a:extLst>
          </p:cNvPr>
          <p:cNvCxnSpPr>
            <a:stCxn id="27" idx="6"/>
            <a:endCxn id="28" idx="2"/>
          </p:cNvCxnSpPr>
          <p:nvPr/>
        </p:nvCxnSpPr>
        <p:spPr>
          <a:xfrm flipH="1" flipV="1">
            <a:off x="5901481" y="3256080"/>
            <a:ext cx="1900918" cy="398208"/>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id="{5E176CCA-68CF-4771-9FF5-B8D2E70F9421}"/>
              </a:ext>
            </a:extLst>
          </p:cNvPr>
          <p:cNvSpPr/>
          <p:nvPr/>
        </p:nvSpPr>
        <p:spPr>
          <a:xfrm rot="16200000">
            <a:off x="5093129" y="2140363"/>
            <a:ext cx="360040" cy="36004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47" name="椭圆 46">
            <a:extLst>
              <a:ext uri="{FF2B5EF4-FFF2-40B4-BE49-F238E27FC236}">
                <a16:creationId xmlns:a16="http://schemas.microsoft.com/office/drawing/2014/main" id="{A0D5B589-8DBB-4D8A-98B9-8EA2131A825F}"/>
              </a:ext>
            </a:extLst>
          </p:cNvPr>
          <p:cNvSpPr/>
          <p:nvPr/>
        </p:nvSpPr>
        <p:spPr>
          <a:xfrm rot="16200000">
            <a:off x="5735824" y="2140363"/>
            <a:ext cx="360040" cy="36004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48" name="椭圆 47">
            <a:extLst>
              <a:ext uri="{FF2B5EF4-FFF2-40B4-BE49-F238E27FC236}">
                <a16:creationId xmlns:a16="http://schemas.microsoft.com/office/drawing/2014/main" id="{ED2E27CC-9C93-4EB4-A2E5-CDF166F762A8}"/>
              </a:ext>
            </a:extLst>
          </p:cNvPr>
          <p:cNvSpPr/>
          <p:nvPr/>
        </p:nvSpPr>
        <p:spPr>
          <a:xfrm rot="16200000">
            <a:off x="6374356" y="2140363"/>
            <a:ext cx="360040" cy="36004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49" name="椭圆 48">
            <a:extLst>
              <a:ext uri="{FF2B5EF4-FFF2-40B4-BE49-F238E27FC236}">
                <a16:creationId xmlns:a16="http://schemas.microsoft.com/office/drawing/2014/main" id="{861EFF67-1C37-4D1D-8A36-EEA9CF345D62}"/>
              </a:ext>
            </a:extLst>
          </p:cNvPr>
          <p:cNvSpPr/>
          <p:nvPr/>
        </p:nvSpPr>
        <p:spPr>
          <a:xfrm rot="16200000">
            <a:off x="7012888" y="2141241"/>
            <a:ext cx="360040" cy="36004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50" name="椭圆 49">
            <a:extLst>
              <a:ext uri="{FF2B5EF4-FFF2-40B4-BE49-F238E27FC236}">
                <a16:creationId xmlns:a16="http://schemas.microsoft.com/office/drawing/2014/main" id="{BF39DE46-D1FE-4AE7-BAAD-01E0AF128488}"/>
              </a:ext>
            </a:extLst>
          </p:cNvPr>
          <p:cNvSpPr/>
          <p:nvPr/>
        </p:nvSpPr>
        <p:spPr>
          <a:xfrm rot="16200000">
            <a:off x="7651420" y="2141241"/>
            <a:ext cx="360040" cy="36004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cxnSp>
        <p:nvCxnSpPr>
          <p:cNvPr id="51" name="直接箭头连接符 50">
            <a:extLst>
              <a:ext uri="{FF2B5EF4-FFF2-40B4-BE49-F238E27FC236}">
                <a16:creationId xmlns:a16="http://schemas.microsoft.com/office/drawing/2014/main" id="{04F79314-7224-46FD-ADE7-D455328134C4}"/>
              </a:ext>
            </a:extLst>
          </p:cNvPr>
          <p:cNvCxnSpPr>
            <a:stCxn id="30" idx="6"/>
            <a:endCxn id="50" idx="2"/>
          </p:cNvCxnSpPr>
          <p:nvPr/>
        </p:nvCxnSpPr>
        <p:spPr>
          <a:xfrm flipV="1">
            <a:off x="7178545" y="2501281"/>
            <a:ext cx="652895" cy="395637"/>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CB6FFAB-12E3-4F35-93B4-34D861135B8A}"/>
              </a:ext>
            </a:extLst>
          </p:cNvPr>
          <p:cNvCxnSpPr>
            <a:stCxn id="30" idx="6"/>
            <a:endCxn id="49" idx="2"/>
          </p:cNvCxnSpPr>
          <p:nvPr/>
        </p:nvCxnSpPr>
        <p:spPr>
          <a:xfrm flipV="1">
            <a:off x="7178545" y="2501281"/>
            <a:ext cx="14363" cy="395637"/>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37F742C0-879A-4AEB-BFAC-78A5112A2E7A}"/>
              </a:ext>
            </a:extLst>
          </p:cNvPr>
          <p:cNvCxnSpPr>
            <a:stCxn id="30" idx="6"/>
            <a:endCxn id="48" idx="2"/>
          </p:cNvCxnSpPr>
          <p:nvPr/>
        </p:nvCxnSpPr>
        <p:spPr>
          <a:xfrm flipH="1" flipV="1">
            <a:off x="6554376" y="2500403"/>
            <a:ext cx="624169" cy="396515"/>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A59AC924-02EB-4AB2-A17E-D7DA348ECE61}"/>
              </a:ext>
            </a:extLst>
          </p:cNvPr>
          <p:cNvCxnSpPr>
            <a:stCxn id="30" idx="6"/>
            <a:endCxn id="47" idx="2"/>
          </p:cNvCxnSpPr>
          <p:nvPr/>
        </p:nvCxnSpPr>
        <p:spPr>
          <a:xfrm flipH="1" flipV="1">
            <a:off x="5915844" y="2500403"/>
            <a:ext cx="1262701" cy="396515"/>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4D3DD6E0-7436-44E9-9DF1-24AC10A6ED4A}"/>
              </a:ext>
            </a:extLst>
          </p:cNvPr>
          <p:cNvCxnSpPr>
            <a:cxnSpLocks/>
            <a:stCxn id="30" idx="6"/>
            <a:endCxn id="46" idx="2"/>
          </p:cNvCxnSpPr>
          <p:nvPr/>
        </p:nvCxnSpPr>
        <p:spPr>
          <a:xfrm flipH="1" flipV="1">
            <a:off x="5273149" y="2500403"/>
            <a:ext cx="1905396" cy="396515"/>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088F39F8-7EE2-473C-A139-D9D9162B7C65}"/>
              </a:ext>
            </a:extLst>
          </p:cNvPr>
          <p:cNvCxnSpPr>
            <a:stCxn id="29" idx="6"/>
            <a:endCxn id="50" idx="2"/>
          </p:cNvCxnSpPr>
          <p:nvPr/>
        </p:nvCxnSpPr>
        <p:spPr>
          <a:xfrm flipV="1">
            <a:off x="6540013" y="2501281"/>
            <a:ext cx="1291427" cy="394759"/>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3B28FDAB-8212-4341-AA89-B649DFF8E1AD}"/>
              </a:ext>
            </a:extLst>
          </p:cNvPr>
          <p:cNvCxnSpPr>
            <a:stCxn id="29" idx="6"/>
            <a:endCxn id="49" idx="2"/>
          </p:cNvCxnSpPr>
          <p:nvPr/>
        </p:nvCxnSpPr>
        <p:spPr>
          <a:xfrm flipV="1">
            <a:off x="6540013" y="2501281"/>
            <a:ext cx="652895" cy="394759"/>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D3310C51-225D-4694-A212-B8A4B394CF0F}"/>
              </a:ext>
            </a:extLst>
          </p:cNvPr>
          <p:cNvCxnSpPr>
            <a:stCxn id="29" idx="6"/>
            <a:endCxn id="48" idx="2"/>
          </p:cNvCxnSpPr>
          <p:nvPr/>
        </p:nvCxnSpPr>
        <p:spPr>
          <a:xfrm flipV="1">
            <a:off x="6540013" y="2500403"/>
            <a:ext cx="14363" cy="395637"/>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C52D7325-FE2D-4EE0-B580-E951843145AE}"/>
              </a:ext>
            </a:extLst>
          </p:cNvPr>
          <p:cNvCxnSpPr>
            <a:stCxn id="29" idx="6"/>
            <a:endCxn id="47" idx="2"/>
          </p:cNvCxnSpPr>
          <p:nvPr/>
        </p:nvCxnSpPr>
        <p:spPr>
          <a:xfrm flipH="1" flipV="1">
            <a:off x="5915844" y="2500403"/>
            <a:ext cx="624169" cy="395637"/>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2E1525BD-F925-4774-AFAE-C63B2E33B296}"/>
              </a:ext>
            </a:extLst>
          </p:cNvPr>
          <p:cNvCxnSpPr>
            <a:stCxn id="29" idx="6"/>
            <a:endCxn id="46" idx="2"/>
          </p:cNvCxnSpPr>
          <p:nvPr/>
        </p:nvCxnSpPr>
        <p:spPr>
          <a:xfrm flipH="1" flipV="1">
            <a:off x="5273149" y="2500403"/>
            <a:ext cx="1266864" cy="395637"/>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F0A8F0A0-142B-4574-AC22-1486F44C0A55}"/>
              </a:ext>
            </a:extLst>
          </p:cNvPr>
          <p:cNvCxnSpPr>
            <a:stCxn id="28" idx="6"/>
            <a:endCxn id="50" idx="2"/>
          </p:cNvCxnSpPr>
          <p:nvPr/>
        </p:nvCxnSpPr>
        <p:spPr>
          <a:xfrm flipV="1">
            <a:off x="5901481" y="2501281"/>
            <a:ext cx="1929959" cy="394759"/>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547BD9AE-B21F-4753-AA6C-786D5FE43B6E}"/>
              </a:ext>
            </a:extLst>
          </p:cNvPr>
          <p:cNvCxnSpPr>
            <a:stCxn id="28" idx="6"/>
            <a:endCxn id="49" idx="2"/>
          </p:cNvCxnSpPr>
          <p:nvPr/>
        </p:nvCxnSpPr>
        <p:spPr>
          <a:xfrm flipV="1">
            <a:off x="5901481" y="2501281"/>
            <a:ext cx="1291427" cy="394759"/>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0EF3E6DA-94D1-42FB-A555-3F89E603B43A}"/>
              </a:ext>
            </a:extLst>
          </p:cNvPr>
          <p:cNvCxnSpPr>
            <a:stCxn id="28" idx="6"/>
            <a:endCxn id="48" idx="2"/>
          </p:cNvCxnSpPr>
          <p:nvPr/>
        </p:nvCxnSpPr>
        <p:spPr>
          <a:xfrm flipV="1">
            <a:off x="5901481" y="2500403"/>
            <a:ext cx="652895" cy="395637"/>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833E6B90-3CEA-4D88-85A5-2E0C9F5D3999}"/>
              </a:ext>
            </a:extLst>
          </p:cNvPr>
          <p:cNvCxnSpPr>
            <a:stCxn id="28" idx="6"/>
            <a:endCxn id="47" idx="2"/>
          </p:cNvCxnSpPr>
          <p:nvPr/>
        </p:nvCxnSpPr>
        <p:spPr>
          <a:xfrm flipV="1">
            <a:off x="5901481" y="2500403"/>
            <a:ext cx="14363" cy="395637"/>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2C80F4BE-F8A3-4A28-A697-65FCE5875AF1}"/>
              </a:ext>
            </a:extLst>
          </p:cNvPr>
          <p:cNvCxnSpPr>
            <a:stCxn id="28" idx="6"/>
            <a:endCxn id="46" idx="2"/>
          </p:cNvCxnSpPr>
          <p:nvPr/>
        </p:nvCxnSpPr>
        <p:spPr>
          <a:xfrm flipH="1" flipV="1">
            <a:off x="5273149" y="2500403"/>
            <a:ext cx="628332" cy="395637"/>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sp>
        <p:nvSpPr>
          <p:cNvPr id="66" name="椭圆 65">
            <a:extLst>
              <a:ext uri="{FF2B5EF4-FFF2-40B4-BE49-F238E27FC236}">
                <a16:creationId xmlns:a16="http://schemas.microsoft.com/office/drawing/2014/main" id="{8537035F-FF8F-4022-B8C2-655E20867757}"/>
              </a:ext>
            </a:extLst>
          </p:cNvPr>
          <p:cNvSpPr/>
          <p:nvPr/>
        </p:nvSpPr>
        <p:spPr>
          <a:xfrm rot="16200000">
            <a:off x="583501" y="3491155"/>
            <a:ext cx="360040" cy="36004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67" name="椭圆 66">
            <a:extLst>
              <a:ext uri="{FF2B5EF4-FFF2-40B4-BE49-F238E27FC236}">
                <a16:creationId xmlns:a16="http://schemas.microsoft.com/office/drawing/2014/main" id="{2EE9DC65-1FFE-43D2-AB49-F41B6DE7B82C}"/>
              </a:ext>
            </a:extLst>
          </p:cNvPr>
          <p:cNvSpPr/>
          <p:nvPr/>
        </p:nvSpPr>
        <p:spPr>
          <a:xfrm rot="16200000">
            <a:off x="1226196" y="3491155"/>
            <a:ext cx="360040" cy="36004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68" name="椭圆 67">
            <a:extLst>
              <a:ext uri="{FF2B5EF4-FFF2-40B4-BE49-F238E27FC236}">
                <a16:creationId xmlns:a16="http://schemas.microsoft.com/office/drawing/2014/main" id="{5AD5CAF3-1D36-43F6-B437-14B93F3CA84F}"/>
              </a:ext>
            </a:extLst>
          </p:cNvPr>
          <p:cNvSpPr/>
          <p:nvPr/>
        </p:nvSpPr>
        <p:spPr>
          <a:xfrm rot="16200000">
            <a:off x="1864728" y="3491155"/>
            <a:ext cx="360040" cy="36004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69" name="椭圆 68">
            <a:extLst>
              <a:ext uri="{FF2B5EF4-FFF2-40B4-BE49-F238E27FC236}">
                <a16:creationId xmlns:a16="http://schemas.microsoft.com/office/drawing/2014/main" id="{10A79005-ADFF-41A9-94B5-6D68AD216628}"/>
              </a:ext>
            </a:extLst>
          </p:cNvPr>
          <p:cNvSpPr/>
          <p:nvPr/>
        </p:nvSpPr>
        <p:spPr>
          <a:xfrm rot="16200000">
            <a:off x="2503260" y="3492033"/>
            <a:ext cx="360040" cy="36004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70" name="椭圆 69">
            <a:extLst>
              <a:ext uri="{FF2B5EF4-FFF2-40B4-BE49-F238E27FC236}">
                <a16:creationId xmlns:a16="http://schemas.microsoft.com/office/drawing/2014/main" id="{5B1F4B79-FACF-4944-8426-564647370EC2}"/>
              </a:ext>
            </a:extLst>
          </p:cNvPr>
          <p:cNvSpPr/>
          <p:nvPr/>
        </p:nvSpPr>
        <p:spPr>
          <a:xfrm rot="16200000">
            <a:off x="3141792" y="3492033"/>
            <a:ext cx="360040" cy="36004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71" name="椭圆 70">
            <a:extLst>
              <a:ext uri="{FF2B5EF4-FFF2-40B4-BE49-F238E27FC236}">
                <a16:creationId xmlns:a16="http://schemas.microsoft.com/office/drawing/2014/main" id="{3CCEE0CB-BCFF-40F7-95DD-1A1F95E88375}"/>
              </a:ext>
            </a:extLst>
          </p:cNvPr>
          <p:cNvSpPr/>
          <p:nvPr/>
        </p:nvSpPr>
        <p:spPr>
          <a:xfrm rot="16200000">
            <a:off x="598179" y="2302616"/>
            <a:ext cx="360040" cy="36004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72" name="椭圆 71">
            <a:extLst>
              <a:ext uri="{FF2B5EF4-FFF2-40B4-BE49-F238E27FC236}">
                <a16:creationId xmlns:a16="http://schemas.microsoft.com/office/drawing/2014/main" id="{474B7CB9-EC96-4670-9F6D-B9BF06964678}"/>
              </a:ext>
            </a:extLst>
          </p:cNvPr>
          <p:cNvSpPr/>
          <p:nvPr/>
        </p:nvSpPr>
        <p:spPr>
          <a:xfrm rot="16200000">
            <a:off x="1240874" y="2302616"/>
            <a:ext cx="360040" cy="36004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73" name="椭圆 72">
            <a:extLst>
              <a:ext uri="{FF2B5EF4-FFF2-40B4-BE49-F238E27FC236}">
                <a16:creationId xmlns:a16="http://schemas.microsoft.com/office/drawing/2014/main" id="{FF1C7E50-F276-4549-8785-4D2957903C63}"/>
              </a:ext>
            </a:extLst>
          </p:cNvPr>
          <p:cNvSpPr/>
          <p:nvPr/>
        </p:nvSpPr>
        <p:spPr>
          <a:xfrm rot="16200000">
            <a:off x="1879406" y="2302616"/>
            <a:ext cx="360040" cy="36004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74" name="椭圆 73">
            <a:extLst>
              <a:ext uri="{FF2B5EF4-FFF2-40B4-BE49-F238E27FC236}">
                <a16:creationId xmlns:a16="http://schemas.microsoft.com/office/drawing/2014/main" id="{11D9DC1F-164D-4E15-B0F7-868D79405DAF}"/>
              </a:ext>
            </a:extLst>
          </p:cNvPr>
          <p:cNvSpPr/>
          <p:nvPr/>
        </p:nvSpPr>
        <p:spPr>
          <a:xfrm rot="16200000">
            <a:off x="2517938" y="2303494"/>
            <a:ext cx="360040" cy="36004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75" name="椭圆 74">
            <a:extLst>
              <a:ext uri="{FF2B5EF4-FFF2-40B4-BE49-F238E27FC236}">
                <a16:creationId xmlns:a16="http://schemas.microsoft.com/office/drawing/2014/main" id="{69D396B0-5423-4EAA-88C0-08AC966AA7E6}"/>
              </a:ext>
            </a:extLst>
          </p:cNvPr>
          <p:cNvSpPr/>
          <p:nvPr/>
        </p:nvSpPr>
        <p:spPr>
          <a:xfrm rot="16200000">
            <a:off x="3156470" y="2303494"/>
            <a:ext cx="360040" cy="360040"/>
          </a:xfrm>
          <a:prstGeom prst="ellipse">
            <a:avLst/>
          </a:prstGeom>
          <a:solidFill>
            <a:srgbClr val="FF66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cxnSp>
        <p:nvCxnSpPr>
          <p:cNvPr id="76" name="直接箭头连接符 75">
            <a:extLst>
              <a:ext uri="{FF2B5EF4-FFF2-40B4-BE49-F238E27FC236}">
                <a16:creationId xmlns:a16="http://schemas.microsoft.com/office/drawing/2014/main" id="{040A0039-892A-4DD9-9FFB-BE451A350603}"/>
              </a:ext>
            </a:extLst>
          </p:cNvPr>
          <p:cNvCxnSpPr>
            <a:stCxn id="66" idx="6"/>
            <a:endCxn id="71" idx="2"/>
          </p:cNvCxnSpPr>
          <p:nvPr/>
        </p:nvCxnSpPr>
        <p:spPr>
          <a:xfrm rot="16200000">
            <a:off x="356611" y="3069566"/>
            <a:ext cx="828499" cy="14678"/>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E654C7AE-704A-4E00-AE24-21A75A9DD151}"/>
              </a:ext>
            </a:extLst>
          </p:cNvPr>
          <p:cNvCxnSpPr>
            <a:stCxn id="66" idx="6"/>
            <a:endCxn id="72" idx="2"/>
          </p:cNvCxnSpPr>
          <p:nvPr/>
        </p:nvCxnSpPr>
        <p:spPr>
          <a:xfrm rot="16200000">
            <a:off x="677958" y="2748219"/>
            <a:ext cx="828499" cy="657373"/>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9E6D0A8-F0D3-4242-B784-C314B54665A1}"/>
              </a:ext>
            </a:extLst>
          </p:cNvPr>
          <p:cNvCxnSpPr>
            <a:stCxn id="66" idx="6"/>
            <a:endCxn id="73" idx="2"/>
          </p:cNvCxnSpPr>
          <p:nvPr/>
        </p:nvCxnSpPr>
        <p:spPr>
          <a:xfrm rot="16200000">
            <a:off x="997224" y="2428953"/>
            <a:ext cx="828499" cy="1295905"/>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5AAADE99-E19F-4D3F-A613-B3DD2367FAC3}"/>
              </a:ext>
            </a:extLst>
          </p:cNvPr>
          <p:cNvCxnSpPr>
            <a:stCxn id="66" idx="6"/>
            <a:endCxn id="74" idx="2"/>
          </p:cNvCxnSpPr>
          <p:nvPr/>
        </p:nvCxnSpPr>
        <p:spPr>
          <a:xfrm rot="16200000">
            <a:off x="1316929" y="2110126"/>
            <a:ext cx="827621" cy="1934437"/>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441E91CD-B964-42DE-9530-F03C19C4AD3E}"/>
              </a:ext>
            </a:extLst>
          </p:cNvPr>
          <p:cNvCxnSpPr>
            <a:stCxn id="66" idx="6"/>
            <a:endCxn id="75" idx="2"/>
          </p:cNvCxnSpPr>
          <p:nvPr/>
        </p:nvCxnSpPr>
        <p:spPr>
          <a:xfrm rot="16200000">
            <a:off x="1636195" y="1790860"/>
            <a:ext cx="827621" cy="2572969"/>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96DEEAC-1535-412A-8E5E-70E84747A32B}"/>
              </a:ext>
            </a:extLst>
          </p:cNvPr>
          <p:cNvCxnSpPr>
            <a:stCxn id="67" idx="6"/>
            <a:endCxn id="71" idx="2"/>
          </p:cNvCxnSpPr>
          <p:nvPr/>
        </p:nvCxnSpPr>
        <p:spPr>
          <a:xfrm rot="16200000" flipV="1">
            <a:off x="677958" y="2762897"/>
            <a:ext cx="828499" cy="628017"/>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B1FC33CB-1538-4AB8-9BC2-F9D1396D2D27}"/>
              </a:ext>
            </a:extLst>
          </p:cNvPr>
          <p:cNvCxnSpPr>
            <a:cxnSpLocks/>
            <a:stCxn id="67" idx="6"/>
            <a:endCxn id="72" idx="2"/>
          </p:cNvCxnSpPr>
          <p:nvPr/>
        </p:nvCxnSpPr>
        <p:spPr>
          <a:xfrm rot="16200000">
            <a:off x="999306" y="3069566"/>
            <a:ext cx="828499" cy="14678"/>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117B818A-2516-4B9D-8878-9A1D4536E1BB}"/>
              </a:ext>
            </a:extLst>
          </p:cNvPr>
          <p:cNvCxnSpPr>
            <a:stCxn id="67" idx="6"/>
            <a:endCxn id="73" idx="2"/>
          </p:cNvCxnSpPr>
          <p:nvPr/>
        </p:nvCxnSpPr>
        <p:spPr>
          <a:xfrm rot="16200000">
            <a:off x="1318572" y="2750300"/>
            <a:ext cx="828499" cy="653210"/>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E5A5C733-0E99-4882-A2EF-1F9408E36A0D}"/>
              </a:ext>
            </a:extLst>
          </p:cNvPr>
          <p:cNvCxnSpPr>
            <a:stCxn id="67" idx="6"/>
            <a:endCxn id="74" idx="2"/>
          </p:cNvCxnSpPr>
          <p:nvPr/>
        </p:nvCxnSpPr>
        <p:spPr>
          <a:xfrm rot="16200000">
            <a:off x="1638277" y="2431473"/>
            <a:ext cx="827621" cy="1291742"/>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1B4E1D0F-11E9-4970-AB7C-44A89ED5D1F7}"/>
              </a:ext>
            </a:extLst>
          </p:cNvPr>
          <p:cNvCxnSpPr>
            <a:stCxn id="67" idx="6"/>
            <a:endCxn id="75" idx="2"/>
          </p:cNvCxnSpPr>
          <p:nvPr/>
        </p:nvCxnSpPr>
        <p:spPr>
          <a:xfrm rot="16200000">
            <a:off x="1957543" y="2112207"/>
            <a:ext cx="827621" cy="1930274"/>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0E5F07C1-F7D3-4AC8-99A6-DFE11ECF6282}"/>
              </a:ext>
            </a:extLst>
          </p:cNvPr>
          <p:cNvCxnSpPr>
            <a:stCxn id="68" idx="6"/>
            <a:endCxn id="71" idx="2"/>
          </p:cNvCxnSpPr>
          <p:nvPr/>
        </p:nvCxnSpPr>
        <p:spPr>
          <a:xfrm rot="16200000" flipV="1">
            <a:off x="997224" y="2443631"/>
            <a:ext cx="828499" cy="1266549"/>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C4F91E6E-49C9-4FB4-8FE8-7DDC06B42F10}"/>
              </a:ext>
            </a:extLst>
          </p:cNvPr>
          <p:cNvCxnSpPr>
            <a:stCxn id="68" idx="6"/>
            <a:endCxn id="72" idx="2"/>
          </p:cNvCxnSpPr>
          <p:nvPr/>
        </p:nvCxnSpPr>
        <p:spPr>
          <a:xfrm rot="16200000" flipV="1">
            <a:off x="1318572" y="2764978"/>
            <a:ext cx="828499" cy="623854"/>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EEA94A34-BC78-4AA9-9B3F-E74EFDBC8EC4}"/>
              </a:ext>
            </a:extLst>
          </p:cNvPr>
          <p:cNvCxnSpPr>
            <a:stCxn id="68" idx="6"/>
            <a:endCxn id="73" idx="2"/>
          </p:cNvCxnSpPr>
          <p:nvPr/>
        </p:nvCxnSpPr>
        <p:spPr>
          <a:xfrm rot="16200000">
            <a:off x="1637838" y="3069566"/>
            <a:ext cx="828499" cy="14678"/>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2E537E02-E811-40B0-B18E-286D5EF1A30D}"/>
              </a:ext>
            </a:extLst>
          </p:cNvPr>
          <p:cNvCxnSpPr>
            <a:stCxn id="68" idx="6"/>
            <a:endCxn id="74" idx="2"/>
          </p:cNvCxnSpPr>
          <p:nvPr/>
        </p:nvCxnSpPr>
        <p:spPr>
          <a:xfrm rot="16200000">
            <a:off x="1957543" y="2750739"/>
            <a:ext cx="827621" cy="653210"/>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DEE0D33-C98D-4274-832C-EAB4DA20D42E}"/>
              </a:ext>
            </a:extLst>
          </p:cNvPr>
          <p:cNvCxnSpPr>
            <a:stCxn id="68" idx="6"/>
            <a:endCxn id="75" idx="2"/>
          </p:cNvCxnSpPr>
          <p:nvPr/>
        </p:nvCxnSpPr>
        <p:spPr>
          <a:xfrm rot="16200000">
            <a:off x="2276809" y="2431473"/>
            <a:ext cx="827621" cy="1291742"/>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66E2A2C8-0977-4AFD-92F0-F4BFA8F6D625}"/>
              </a:ext>
            </a:extLst>
          </p:cNvPr>
          <p:cNvCxnSpPr>
            <a:stCxn id="69" idx="6"/>
            <a:endCxn id="71" idx="2"/>
          </p:cNvCxnSpPr>
          <p:nvPr/>
        </p:nvCxnSpPr>
        <p:spPr>
          <a:xfrm rot="16200000" flipV="1">
            <a:off x="1316051" y="2124804"/>
            <a:ext cx="829377" cy="1905081"/>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C6246EE8-76A1-436A-A866-68B767164A0C}"/>
              </a:ext>
            </a:extLst>
          </p:cNvPr>
          <p:cNvCxnSpPr>
            <a:stCxn id="69" idx="6"/>
            <a:endCxn id="72" idx="2"/>
          </p:cNvCxnSpPr>
          <p:nvPr/>
        </p:nvCxnSpPr>
        <p:spPr>
          <a:xfrm rot="16200000" flipV="1">
            <a:off x="1637399" y="2446151"/>
            <a:ext cx="829377" cy="1262386"/>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4E79FBC4-35A2-4389-A0BA-CE2AC8A29E70}"/>
              </a:ext>
            </a:extLst>
          </p:cNvPr>
          <p:cNvCxnSpPr>
            <a:stCxn id="69" idx="6"/>
            <a:endCxn id="73" idx="2"/>
          </p:cNvCxnSpPr>
          <p:nvPr/>
        </p:nvCxnSpPr>
        <p:spPr>
          <a:xfrm rot="16200000" flipV="1">
            <a:off x="1956665" y="2765417"/>
            <a:ext cx="829377" cy="623854"/>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373E93D8-E69E-4745-BD48-98C547B135F9}"/>
              </a:ext>
            </a:extLst>
          </p:cNvPr>
          <p:cNvCxnSpPr>
            <a:stCxn id="69" idx="6"/>
            <a:endCxn id="74" idx="2"/>
          </p:cNvCxnSpPr>
          <p:nvPr/>
        </p:nvCxnSpPr>
        <p:spPr>
          <a:xfrm rot="16200000">
            <a:off x="2276370" y="3070444"/>
            <a:ext cx="828499" cy="14678"/>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B741ED9D-F318-4250-9577-0A4984DFCFEA}"/>
              </a:ext>
            </a:extLst>
          </p:cNvPr>
          <p:cNvCxnSpPr>
            <a:stCxn id="69" idx="6"/>
            <a:endCxn id="75" idx="2"/>
          </p:cNvCxnSpPr>
          <p:nvPr/>
        </p:nvCxnSpPr>
        <p:spPr>
          <a:xfrm rot="16200000">
            <a:off x="2595636" y="2751178"/>
            <a:ext cx="828499" cy="653210"/>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A51B10C1-8F2B-4A21-931C-63EBD4B77C1C}"/>
              </a:ext>
            </a:extLst>
          </p:cNvPr>
          <p:cNvCxnSpPr>
            <a:stCxn id="70" idx="6"/>
            <a:endCxn id="73" idx="2"/>
          </p:cNvCxnSpPr>
          <p:nvPr/>
        </p:nvCxnSpPr>
        <p:spPr>
          <a:xfrm rot="16200000" flipV="1">
            <a:off x="2275931" y="2446151"/>
            <a:ext cx="829377" cy="1262386"/>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E9B1FD02-E060-45E7-A397-167F70669A6F}"/>
              </a:ext>
            </a:extLst>
          </p:cNvPr>
          <p:cNvCxnSpPr>
            <a:stCxn id="70" idx="6"/>
            <a:endCxn id="74" idx="2"/>
          </p:cNvCxnSpPr>
          <p:nvPr/>
        </p:nvCxnSpPr>
        <p:spPr>
          <a:xfrm rot="16200000" flipV="1">
            <a:off x="2595636" y="2765856"/>
            <a:ext cx="828499" cy="623854"/>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24B8E0B0-F36A-4A64-8585-29EF5163E4C1}"/>
              </a:ext>
            </a:extLst>
          </p:cNvPr>
          <p:cNvCxnSpPr>
            <a:stCxn id="70" idx="6"/>
            <a:endCxn id="75" idx="2"/>
          </p:cNvCxnSpPr>
          <p:nvPr/>
        </p:nvCxnSpPr>
        <p:spPr>
          <a:xfrm rot="16200000">
            <a:off x="2914902" y="3070444"/>
            <a:ext cx="828499" cy="14678"/>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EF44851A-CCDC-4C5D-9E8F-3730D50FE375}"/>
              </a:ext>
            </a:extLst>
          </p:cNvPr>
          <p:cNvCxnSpPr>
            <a:stCxn id="70" idx="6"/>
            <a:endCxn id="71" idx="2"/>
          </p:cNvCxnSpPr>
          <p:nvPr/>
        </p:nvCxnSpPr>
        <p:spPr>
          <a:xfrm rot="16200000" flipV="1">
            <a:off x="1635317" y="1805538"/>
            <a:ext cx="829377" cy="2543613"/>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09D072B7-5227-45E2-BC27-2CDBB3E3B979}"/>
              </a:ext>
            </a:extLst>
          </p:cNvPr>
          <p:cNvCxnSpPr>
            <a:stCxn id="70" idx="6"/>
            <a:endCxn id="72" idx="2"/>
          </p:cNvCxnSpPr>
          <p:nvPr/>
        </p:nvCxnSpPr>
        <p:spPr>
          <a:xfrm rot="16200000" flipV="1">
            <a:off x="1956665" y="2126885"/>
            <a:ext cx="829377" cy="1900918"/>
          </a:xfrm>
          <a:prstGeom prst="straightConnector1">
            <a:avLst/>
          </a:prstGeom>
          <a:ln>
            <a:tailEnd type="stealth" w="med" len="sm"/>
          </a:ln>
        </p:spPr>
        <p:style>
          <a:lnRef idx="1">
            <a:schemeClr val="accent1"/>
          </a:lnRef>
          <a:fillRef idx="0">
            <a:schemeClr val="accent1"/>
          </a:fillRef>
          <a:effectRef idx="0">
            <a:schemeClr val="accent1"/>
          </a:effectRef>
          <a:fontRef idx="minor">
            <a:schemeClr val="tx1"/>
          </a:fontRef>
        </p:style>
      </p:cxnSp>
      <p:sp>
        <p:nvSpPr>
          <p:cNvPr id="101" name="箭头: 右 100">
            <a:extLst>
              <a:ext uri="{FF2B5EF4-FFF2-40B4-BE49-F238E27FC236}">
                <a16:creationId xmlns:a16="http://schemas.microsoft.com/office/drawing/2014/main" id="{167D7AAE-B6F9-45A5-A7E5-04642470D32E}"/>
              </a:ext>
            </a:extLst>
          </p:cNvPr>
          <p:cNvSpPr/>
          <p:nvPr/>
        </p:nvSpPr>
        <p:spPr>
          <a:xfrm>
            <a:off x="4123028" y="2933329"/>
            <a:ext cx="657373" cy="360041"/>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华文楷体" panose="02010600040101010101" pitchFamily="2" charset="-122"/>
              <a:ea typeface="华文楷体" panose="02010600040101010101" pitchFamily="2" charset="-122"/>
            </a:endParaRPr>
          </a:p>
        </p:txBody>
      </p:sp>
      <p:sp>
        <p:nvSpPr>
          <p:cNvPr id="119" name="矩形 118">
            <a:extLst>
              <a:ext uri="{FF2B5EF4-FFF2-40B4-BE49-F238E27FC236}">
                <a16:creationId xmlns:a16="http://schemas.microsoft.com/office/drawing/2014/main" id="{4A187AB3-7C72-4E69-A485-AA0DE4D2F4A7}"/>
              </a:ext>
            </a:extLst>
          </p:cNvPr>
          <p:cNvSpPr>
            <a:spLocks noChangeAspect="1"/>
          </p:cNvSpPr>
          <p:nvPr/>
        </p:nvSpPr>
        <p:spPr>
          <a:xfrm>
            <a:off x="4420760" y="4894418"/>
            <a:ext cx="1440000" cy="1440000"/>
          </a:xfrm>
          <a:prstGeom prst="rect">
            <a:avLst/>
          </a:prstGeom>
          <a:solidFill>
            <a:srgbClr val="C0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graphicFrame>
        <p:nvGraphicFramePr>
          <p:cNvPr id="120" name="表格 119">
            <a:extLst>
              <a:ext uri="{FF2B5EF4-FFF2-40B4-BE49-F238E27FC236}">
                <a16:creationId xmlns:a16="http://schemas.microsoft.com/office/drawing/2014/main" id="{36A5AAE7-1A84-482D-B743-966852F05E9E}"/>
              </a:ext>
            </a:extLst>
          </p:cNvPr>
          <p:cNvGraphicFramePr>
            <a:graphicFrameLocks noGrp="1"/>
          </p:cNvGraphicFramePr>
          <p:nvPr/>
        </p:nvGraphicFramePr>
        <p:xfrm>
          <a:off x="5104677" y="5074299"/>
          <a:ext cx="360039" cy="360039"/>
        </p:xfrm>
        <a:graphic>
          <a:graphicData uri="http://schemas.openxmlformats.org/drawingml/2006/table">
            <a:tbl>
              <a:tblPr>
                <a:tableStyleId>{5C22544A-7EE6-4342-B048-85BDC9FD1C3A}</a:tableStyleId>
              </a:tblPr>
              <a:tblGrid>
                <a:gridCol w="120013">
                  <a:extLst>
                    <a:ext uri="{9D8B030D-6E8A-4147-A177-3AD203B41FA5}">
                      <a16:colId xmlns:a16="http://schemas.microsoft.com/office/drawing/2014/main" val="4068836842"/>
                    </a:ext>
                  </a:extLst>
                </a:gridCol>
                <a:gridCol w="120013">
                  <a:extLst>
                    <a:ext uri="{9D8B030D-6E8A-4147-A177-3AD203B41FA5}">
                      <a16:colId xmlns:a16="http://schemas.microsoft.com/office/drawing/2014/main" val="2529401698"/>
                    </a:ext>
                  </a:extLst>
                </a:gridCol>
                <a:gridCol w="120013">
                  <a:extLst>
                    <a:ext uri="{9D8B030D-6E8A-4147-A177-3AD203B41FA5}">
                      <a16:colId xmlns:a16="http://schemas.microsoft.com/office/drawing/2014/main" val="3897564635"/>
                    </a:ext>
                  </a:extLst>
                </a:gridCol>
              </a:tblGrid>
              <a:tr h="120013">
                <a:tc>
                  <a:txBody>
                    <a:bodyPr/>
                    <a:lstStyle/>
                    <a:p>
                      <a:endParaRPr lang="zh-CN" altLang="en-US" sz="600" dirty="0"/>
                    </a:p>
                  </a:txBody>
                  <a:tcPr marL="0" marR="0" marT="0" marB="0">
                    <a:solidFill>
                      <a:srgbClr val="C00000"/>
                    </a:solidFill>
                  </a:tcPr>
                </a:tc>
                <a:tc>
                  <a:txBody>
                    <a:bodyPr/>
                    <a:lstStyle/>
                    <a:p>
                      <a:endParaRPr lang="zh-CN" altLang="en-US" sz="600" dirty="0"/>
                    </a:p>
                  </a:txBody>
                  <a:tcPr marL="0" marR="0" marT="0" marB="0">
                    <a:solidFill>
                      <a:srgbClr val="C00000"/>
                    </a:solidFill>
                  </a:tcPr>
                </a:tc>
                <a:tc>
                  <a:txBody>
                    <a:bodyPr/>
                    <a:lstStyle/>
                    <a:p>
                      <a:endParaRPr lang="zh-CN" altLang="en-US" sz="600" dirty="0"/>
                    </a:p>
                  </a:txBody>
                  <a:tcPr marL="0" marR="0" marT="0" marB="0">
                    <a:solidFill>
                      <a:srgbClr val="C00000"/>
                    </a:solidFill>
                  </a:tcPr>
                </a:tc>
                <a:extLst>
                  <a:ext uri="{0D108BD9-81ED-4DB2-BD59-A6C34878D82A}">
                    <a16:rowId xmlns:a16="http://schemas.microsoft.com/office/drawing/2014/main" val="1780416783"/>
                  </a:ext>
                </a:extLst>
              </a:tr>
              <a:tr h="120013">
                <a:tc>
                  <a:txBody>
                    <a:bodyPr/>
                    <a:lstStyle/>
                    <a:p>
                      <a:endParaRPr lang="zh-CN" altLang="en-US" sz="600"/>
                    </a:p>
                  </a:txBody>
                  <a:tcPr marL="0" marR="0" marT="0" marB="0">
                    <a:solidFill>
                      <a:srgbClr val="C00000"/>
                    </a:solidFill>
                  </a:tcPr>
                </a:tc>
                <a:tc>
                  <a:txBody>
                    <a:bodyPr/>
                    <a:lstStyle/>
                    <a:p>
                      <a:endParaRPr lang="zh-CN" altLang="en-US" sz="600" dirty="0">
                        <a:solidFill>
                          <a:srgbClr val="FF0000"/>
                        </a:solidFill>
                      </a:endParaRPr>
                    </a:p>
                  </a:txBody>
                  <a:tcPr marL="0" marR="0" marT="0" marB="0">
                    <a:solidFill>
                      <a:srgbClr val="C00000"/>
                    </a:solidFill>
                  </a:tcPr>
                </a:tc>
                <a:tc>
                  <a:txBody>
                    <a:bodyPr/>
                    <a:lstStyle/>
                    <a:p>
                      <a:endParaRPr lang="zh-CN" altLang="en-US" sz="600" dirty="0">
                        <a:solidFill>
                          <a:srgbClr val="FF0000"/>
                        </a:solidFill>
                      </a:endParaRPr>
                    </a:p>
                  </a:txBody>
                  <a:tcPr marL="0" marR="0" marT="0" marB="0">
                    <a:solidFill>
                      <a:srgbClr val="C00000"/>
                    </a:solidFill>
                  </a:tcPr>
                </a:tc>
                <a:extLst>
                  <a:ext uri="{0D108BD9-81ED-4DB2-BD59-A6C34878D82A}">
                    <a16:rowId xmlns:a16="http://schemas.microsoft.com/office/drawing/2014/main" val="976584616"/>
                  </a:ext>
                </a:extLst>
              </a:tr>
              <a:tr h="120013">
                <a:tc>
                  <a:txBody>
                    <a:bodyPr/>
                    <a:lstStyle/>
                    <a:p>
                      <a:endParaRPr lang="zh-CN" altLang="en-US" sz="600"/>
                    </a:p>
                  </a:txBody>
                  <a:tcPr marL="0" marR="0" marT="0" marB="0">
                    <a:solidFill>
                      <a:srgbClr val="C00000"/>
                    </a:solidFill>
                  </a:tcPr>
                </a:tc>
                <a:tc>
                  <a:txBody>
                    <a:bodyPr/>
                    <a:lstStyle/>
                    <a:p>
                      <a:endParaRPr lang="zh-CN" altLang="en-US" sz="600"/>
                    </a:p>
                  </a:txBody>
                  <a:tcPr marL="0" marR="0" marT="0" marB="0">
                    <a:solidFill>
                      <a:srgbClr val="C00000"/>
                    </a:solidFill>
                  </a:tcPr>
                </a:tc>
                <a:tc>
                  <a:txBody>
                    <a:bodyPr/>
                    <a:lstStyle/>
                    <a:p>
                      <a:endParaRPr lang="zh-CN" altLang="en-US" sz="600" dirty="0"/>
                    </a:p>
                  </a:txBody>
                  <a:tcPr marL="0" marR="0" marT="0" marB="0">
                    <a:solidFill>
                      <a:srgbClr val="C00000"/>
                    </a:solidFill>
                  </a:tcPr>
                </a:tc>
                <a:extLst>
                  <a:ext uri="{0D108BD9-81ED-4DB2-BD59-A6C34878D82A}">
                    <a16:rowId xmlns:a16="http://schemas.microsoft.com/office/drawing/2014/main" val="228441130"/>
                  </a:ext>
                </a:extLst>
              </a:tr>
            </a:tbl>
          </a:graphicData>
        </a:graphic>
      </p:graphicFrame>
      <p:sp>
        <p:nvSpPr>
          <p:cNvPr id="121" name="矩形 120">
            <a:extLst>
              <a:ext uri="{FF2B5EF4-FFF2-40B4-BE49-F238E27FC236}">
                <a16:creationId xmlns:a16="http://schemas.microsoft.com/office/drawing/2014/main" id="{0CC3A8A9-600F-42E2-8D36-1C00BBB92366}"/>
              </a:ext>
            </a:extLst>
          </p:cNvPr>
          <p:cNvSpPr>
            <a:spLocks noChangeAspect="1"/>
          </p:cNvSpPr>
          <p:nvPr/>
        </p:nvSpPr>
        <p:spPr>
          <a:xfrm>
            <a:off x="6364815" y="4894338"/>
            <a:ext cx="1440160" cy="1440000"/>
          </a:xfrm>
          <a:prstGeom prst="rect">
            <a:avLst/>
          </a:prstGeom>
          <a:solidFill>
            <a:schemeClr val="accent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graphicFrame>
        <p:nvGraphicFramePr>
          <p:cNvPr id="122" name="表格 121">
            <a:extLst>
              <a:ext uri="{FF2B5EF4-FFF2-40B4-BE49-F238E27FC236}">
                <a16:creationId xmlns:a16="http://schemas.microsoft.com/office/drawing/2014/main" id="{1B30B5D1-D40A-4EAE-A6C6-B2E5D336B3EE}"/>
              </a:ext>
            </a:extLst>
          </p:cNvPr>
          <p:cNvGraphicFramePr>
            <a:graphicFrameLocks noGrp="1"/>
          </p:cNvGraphicFramePr>
          <p:nvPr/>
        </p:nvGraphicFramePr>
        <p:xfrm>
          <a:off x="7048892" y="5110282"/>
          <a:ext cx="240026" cy="240026"/>
        </p:xfrm>
        <a:graphic>
          <a:graphicData uri="http://schemas.openxmlformats.org/drawingml/2006/table">
            <a:tbl>
              <a:tblPr>
                <a:tableStyleId>{5C22544A-7EE6-4342-B048-85BDC9FD1C3A}</a:tableStyleId>
              </a:tblPr>
              <a:tblGrid>
                <a:gridCol w="120013">
                  <a:extLst>
                    <a:ext uri="{9D8B030D-6E8A-4147-A177-3AD203B41FA5}">
                      <a16:colId xmlns:a16="http://schemas.microsoft.com/office/drawing/2014/main" val="4068836842"/>
                    </a:ext>
                  </a:extLst>
                </a:gridCol>
                <a:gridCol w="120013">
                  <a:extLst>
                    <a:ext uri="{9D8B030D-6E8A-4147-A177-3AD203B41FA5}">
                      <a16:colId xmlns:a16="http://schemas.microsoft.com/office/drawing/2014/main" val="2529401698"/>
                    </a:ext>
                  </a:extLst>
                </a:gridCol>
              </a:tblGrid>
              <a:tr h="120013">
                <a:tc>
                  <a:txBody>
                    <a:bodyPr/>
                    <a:lstStyle/>
                    <a:p>
                      <a:endParaRPr lang="zh-CN" altLang="en-US" sz="600"/>
                    </a:p>
                  </a:txBody>
                  <a:tcPr marL="0" marR="0" marT="0" marB="0">
                    <a:solidFill>
                      <a:schemeClr val="accent2">
                        <a:lumMod val="50000"/>
                      </a:schemeClr>
                    </a:solidFill>
                  </a:tcPr>
                </a:tc>
                <a:tc>
                  <a:txBody>
                    <a:bodyPr/>
                    <a:lstStyle/>
                    <a:p>
                      <a:endParaRPr lang="zh-CN" altLang="en-US" sz="600" dirty="0">
                        <a:solidFill>
                          <a:srgbClr val="FF0000"/>
                        </a:solidFill>
                      </a:endParaRPr>
                    </a:p>
                  </a:txBody>
                  <a:tcPr marL="0" marR="0" marT="0" marB="0">
                    <a:solidFill>
                      <a:schemeClr val="accent2">
                        <a:lumMod val="50000"/>
                      </a:schemeClr>
                    </a:solidFill>
                  </a:tcPr>
                </a:tc>
                <a:extLst>
                  <a:ext uri="{0D108BD9-81ED-4DB2-BD59-A6C34878D82A}">
                    <a16:rowId xmlns:a16="http://schemas.microsoft.com/office/drawing/2014/main" val="976584616"/>
                  </a:ext>
                </a:extLst>
              </a:tr>
              <a:tr h="120013">
                <a:tc>
                  <a:txBody>
                    <a:bodyPr/>
                    <a:lstStyle/>
                    <a:p>
                      <a:endParaRPr lang="zh-CN" altLang="en-US" sz="600"/>
                    </a:p>
                  </a:txBody>
                  <a:tcPr marL="0" marR="0" marT="0" marB="0">
                    <a:solidFill>
                      <a:schemeClr val="accent2">
                        <a:lumMod val="50000"/>
                      </a:schemeClr>
                    </a:solidFill>
                  </a:tcPr>
                </a:tc>
                <a:tc>
                  <a:txBody>
                    <a:bodyPr/>
                    <a:lstStyle/>
                    <a:p>
                      <a:endParaRPr lang="zh-CN" altLang="en-US" sz="600" dirty="0"/>
                    </a:p>
                  </a:txBody>
                  <a:tcPr marL="0" marR="0" marT="0" marB="0">
                    <a:solidFill>
                      <a:schemeClr val="accent2">
                        <a:lumMod val="50000"/>
                      </a:schemeClr>
                    </a:solidFill>
                  </a:tcPr>
                </a:tc>
                <a:extLst>
                  <a:ext uri="{0D108BD9-81ED-4DB2-BD59-A6C34878D82A}">
                    <a16:rowId xmlns:a16="http://schemas.microsoft.com/office/drawing/2014/main" val="228441130"/>
                  </a:ext>
                </a:extLst>
              </a:tr>
            </a:tbl>
          </a:graphicData>
        </a:graphic>
      </p:graphicFrame>
      <p:pic>
        <p:nvPicPr>
          <p:cNvPr id="123" name="图片 122">
            <a:extLst>
              <a:ext uri="{FF2B5EF4-FFF2-40B4-BE49-F238E27FC236}">
                <a16:creationId xmlns:a16="http://schemas.microsoft.com/office/drawing/2014/main" id="{AF3E65E0-2B3F-40CD-AE21-F592928467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3149" y="4902909"/>
            <a:ext cx="2281554" cy="1435173"/>
          </a:xfrm>
          <a:prstGeom prst="rect">
            <a:avLst/>
          </a:prstGeom>
        </p:spPr>
      </p:pic>
      <p:graphicFrame>
        <p:nvGraphicFramePr>
          <p:cNvPr id="124" name="表格 123">
            <a:extLst>
              <a:ext uri="{FF2B5EF4-FFF2-40B4-BE49-F238E27FC236}">
                <a16:creationId xmlns:a16="http://schemas.microsoft.com/office/drawing/2014/main" id="{967BAFB0-A403-4243-9713-B4A4F5238EDA}"/>
              </a:ext>
            </a:extLst>
          </p:cNvPr>
          <p:cNvGraphicFramePr>
            <a:graphicFrameLocks noGrp="1"/>
          </p:cNvGraphicFramePr>
          <p:nvPr/>
        </p:nvGraphicFramePr>
        <p:xfrm>
          <a:off x="2728412" y="5050275"/>
          <a:ext cx="360039" cy="360039"/>
        </p:xfrm>
        <a:graphic>
          <a:graphicData uri="http://schemas.openxmlformats.org/drawingml/2006/table">
            <a:tbl>
              <a:tblPr>
                <a:tableStyleId>{5C22544A-7EE6-4342-B048-85BDC9FD1C3A}</a:tableStyleId>
              </a:tblPr>
              <a:tblGrid>
                <a:gridCol w="120013">
                  <a:extLst>
                    <a:ext uri="{9D8B030D-6E8A-4147-A177-3AD203B41FA5}">
                      <a16:colId xmlns:a16="http://schemas.microsoft.com/office/drawing/2014/main" val="4068836842"/>
                    </a:ext>
                  </a:extLst>
                </a:gridCol>
                <a:gridCol w="120013">
                  <a:extLst>
                    <a:ext uri="{9D8B030D-6E8A-4147-A177-3AD203B41FA5}">
                      <a16:colId xmlns:a16="http://schemas.microsoft.com/office/drawing/2014/main" val="2529401698"/>
                    </a:ext>
                  </a:extLst>
                </a:gridCol>
                <a:gridCol w="120013">
                  <a:extLst>
                    <a:ext uri="{9D8B030D-6E8A-4147-A177-3AD203B41FA5}">
                      <a16:colId xmlns:a16="http://schemas.microsoft.com/office/drawing/2014/main" val="3897564635"/>
                    </a:ext>
                  </a:extLst>
                </a:gridCol>
              </a:tblGrid>
              <a:tr h="120013">
                <a:tc>
                  <a:txBody>
                    <a:bodyPr/>
                    <a:lstStyle/>
                    <a:p>
                      <a:endParaRPr lang="zh-CN" altLang="en-US" sz="600" dirty="0"/>
                    </a:p>
                  </a:txBody>
                  <a:tcPr marL="0" marR="0" marT="0" marB="0">
                    <a:noFill/>
                  </a:tcPr>
                </a:tc>
                <a:tc>
                  <a:txBody>
                    <a:bodyPr/>
                    <a:lstStyle/>
                    <a:p>
                      <a:endParaRPr lang="zh-CN" altLang="en-US" sz="600" dirty="0"/>
                    </a:p>
                  </a:txBody>
                  <a:tcPr marL="0" marR="0" marT="0" marB="0">
                    <a:noFill/>
                  </a:tcPr>
                </a:tc>
                <a:tc>
                  <a:txBody>
                    <a:bodyPr/>
                    <a:lstStyle/>
                    <a:p>
                      <a:endParaRPr lang="zh-CN" altLang="en-US" sz="600" dirty="0"/>
                    </a:p>
                  </a:txBody>
                  <a:tcPr marL="0" marR="0" marT="0" marB="0">
                    <a:noFill/>
                  </a:tcPr>
                </a:tc>
                <a:extLst>
                  <a:ext uri="{0D108BD9-81ED-4DB2-BD59-A6C34878D82A}">
                    <a16:rowId xmlns:a16="http://schemas.microsoft.com/office/drawing/2014/main" val="1780416783"/>
                  </a:ext>
                </a:extLst>
              </a:tr>
              <a:tr h="120013">
                <a:tc>
                  <a:txBody>
                    <a:bodyPr/>
                    <a:lstStyle/>
                    <a:p>
                      <a:endParaRPr lang="zh-CN" altLang="en-US" sz="600"/>
                    </a:p>
                  </a:txBody>
                  <a:tcPr marL="0" marR="0" marT="0" marB="0">
                    <a:noFill/>
                  </a:tcPr>
                </a:tc>
                <a:tc>
                  <a:txBody>
                    <a:bodyPr/>
                    <a:lstStyle/>
                    <a:p>
                      <a:endParaRPr lang="zh-CN" altLang="en-US" sz="600" dirty="0">
                        <a:solidFill>
                          <a:srgbClr val="FF0000"/>
                        </a:solidFill>
                      </a:endParaRPr>
                    </a:p>
                  </a:txBody>
                  <a:tcPr marL="0" marR="0" marT="0" marB="0">
                    <a:noFill/>
                  </a:tcPr>
                </a:tc>
                <a:tc>
                  <a:txBody>
                    <a:bodyPr/>
                    <a:lstStyle/>
                    <a:p>
                      <a:endParaRPr lang="zh-CN" altLang="en-US" sz="600" dirty="0">
                        <a:solidFill>
                          <a:srgbClr val="FF0000"/>
                        </a:solidFill>
                      </a:endParaRPr>
                    </a:p>
                  </a:txBody>
                  <a:tcPr marL="0" marR="0" marT="0" marB="0">
                    <a:noFill/>
                  </a:tcPr>
                </a:tc>
                <a:extLst>
                  <a:ext uri="{0D108BD9-81ED-4DB2-BD59-A6C34878D82A}">
                    <a16:rowId xmlns:a16="http://schemas.microsoft.com/office/drawing/2014/main" val="976584616"/>
                  </a:ext>
                </a:extLst>
              </a:tr>
              <a:tr h="120013">
                <a:tc>
                  <a:txBody>
                    <a:bodyPr/>
                    <a:lstStyle/>
                    <a:p>
                      <a:endParaRPr lang="zh-CN" altLang="en-US" sz="600"/>
                    </a:p>
                  </a:txBody>
                  <a:tcPr marL="0" marR="0" marT="0" marB="0">
                    <a:noFill/>
                  </a:tcPr>
                </a:tc>
                <a:tc>
                  <a:txBody>
                    <a:bodyPr/>
                    <a:lstStyle/>
                    <a:p>
                      <a:endParaRPr lang="zh-CN" altLang="en-US" sz="600"/>
                    </a:p>
                  </a:txBody>
                  <a:tcPr marL="0" marR="0" marT="0" marB="0">
                    <a:noFill/>
                  </a:tcPr>
                </a:tc>
                <a:tc>
                  <a:txBody>
                    <a:bodyPr/>
                    <a:lstStyle/>
                    <a:p>
                      <a:endParaRPr lang="zh-CN" altLang="en-US" sz="600" dirty="0"/>
                    </a:p>
                  </a:txBody>
                  <a:tcPr marL="0" marR="0" marT="0" marB="0">
                    <a:noFill/>
                  </a:tcPr>
                </a:tc>
                <a:extLst>
                  <a:ext uri="{0D108BD9-81ED-4DB2-BD59-A6C34878D82A}">
                    <a16:rowId xmlns:a16="http://schemas.microsoft.com/office/drawing/2014/main" val="228441130"/>
                  </a:ext>
                </a:extLst>
              </a:tr>
            </a:tbl>
          </a:graphicData>
        </a:graphic>
      </p:graphicFrame>
      <p:graphicFrame>
        <p:nvGraphicFramePr>
          <p:cNvPr id="125" name="表格 124">
            <a:extLst>
              <a:ext uri="{FF2B5EF4-FFF2-40B4-BE49-F238E27FC236}">
                <a16:creationId xmlns:a16="http://schemas.microsoft.com/office/drawing/2014/main" id="{EB06E4BA-1988-41A3-99F5-9DA3A7B1852F}"/>
              </a:ext>
            </a:extLst>
          </p:cNvPr>
          <p:cNvGraphicFramePr>
            <a:graphicFrameLocks noGrp="1"/>
          </p:cNvGraphicFramePr>
          <p:nvPr/>
        </p:nvGraphicFramePr>
        <p:xfrm>
          <a:off x="4888652" y="5686426"/>
          <a:ext cx="120013" cy="120013"/>
        </p:xfrm>
        <a:graphic>
          <a:graphicData uri="http://schemas.openxmlformats.org/drawingml/2006/table">
            <a:tbl>
              <a:tblPr>
                <a:tableStyleId>{5C22544A-7EE6-4342-B048-85BDC9FD1C3A}</a:tableStyleId>
              </a:tblPr>
              <a:tblGrid>
                <a:gridCol w="120013">
                  <a:extLst>
                    <a:ext uri="{9D8B030D-6E8A-4147-A177-3AD203B41FA5}">
                      <a16:colId xmlns:a16="http://schemas.microsoft.com/office/drawing/2014/main" val="4068836842"/>
                    </a:ext>
                  </a:extLst>
                </a:gridCol>
              </a:tblGrid>
              <a:tr h="120013">
                <a:tc>
                  <a:txBody>
                    <a:bodyPr/>
                    <a:lstStyle/>
                    <a:p>
                      <a:endParaRPr lang="zh-CN" altLang="en-US" sz="600" dirty="0"/>
                    </a:p>
                  </a:txBody>
                  <a:tcPr marL="0" marR="0" marT="0" marB="0">
                    <a:solidFill>
                      <a:schemeClr val="accent2">
                        <a:lumMod val="50000"/>
                      </a:schemeClr>
                    </a:solidFill>
                  </a:tcPr>
                </a:tc>
                <a:extLst>
                  <a:ext uri="{0D108BD9-81ED-4DB2-BD59-A6C34878D82A}">
                    <a16:rowId xmlns:a16="http://schemas.microsoft.com/office/drawing/2014/main" val="228441130"/>
                  </a:ext>
                </a:extLst>
              </a:tr>
            </a:tbl>
          </a:graphicData>
        </a:graphic>
      </p:graphicFrame>
      <p:cxnSp>
        <p:nvCxnSpPr>
          <p:cNvPr id="126" name="直接箭头连接符 125">
            <a:extLst>
              <a:ext uri="{FF2B5EF4-FFF2-40B4-BE49-F238E27FC236}">
                <a16:creationId xmlns:a16="http://schemas.microsoft.com/office/drawing/2014/main" id="{87FE48FF-159C-4E90-93FF-D8599AFDE287}"/>
              </a:ext>
            </a:extLst>
          </p:cNvPr>
          <p:cNvCxnSpPr>
            <a:endCxn id="125" idx="1"/>
          </p:cNvCxnSpPr>
          <p:nvPr/>
        </p:nvCxnSpPr>
        <p:spPr>
          <a:xfrm>
            <a:off x="3016444" y="5110282"/>
            <a:ext cx="1872208" cy="636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A00748FC-0C6B-4D60-A848-5C04E981CE74}"/>
              </a:ext>
            </a:extLst>
          </p:cNvPr>
          <p:cNvCxnSpPr>
            <a:endCxn id="125" idx="1"/>
          </p:cNvCxnSpPr>
          <p:nvPr/>
        </p:nvCxnSpPr>
        <p:spPr>
          <a:xfrm>
            <a:off x="2800420" y="5350308"/>
            <a:ext cx="2088232" cy="396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DECFCEC4-46F1-4062-891A-0AA3611CC969}"/>
              </a:ext>
            </a:extLst>
          </p:cNvPr>
          <p:cNvCxnSpPr>
            <a:endCxn id="125" idx="1"/>
          </p:cNvCxnSpPr>
          <p:nvPr/>
        </p:nvCxnSpPr>
        <p:spPr>
          <a:xfrm>
            <a:off x="3016444" y="5350308"/>
            <a:ext cx="1872208" cy="396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29" name="表格 128">
            <a:extLst>
              <a:ext uri="{FF2B5EF4-FFF2-40B4-BE49-F238E27FC236}">
                <a16:creationId xmlns:a16="http://schemas.microsoft.com/office/drawing/2014/main" id="{E5C3F45C-B3CB-4753-9192-CA0C83BD6568}"/>
              </a:ext>
            </a:extLst>
          </p:cNvPr>
          <p:cNvGraphicFramePr>
            <a:graphicFrameLocks noGrp="1"/>
          </p:cNvGraphicFramePr>
          <p:nvPr/>
        </p:nvGraphicFramePr>
        <p:xfrm>
          <a:off x="6640847" y="5254378"/>
          <a:ext cx="120013" cy="120013"/>
        </p:xfrm>
        <a:graphic>
          <a:graphicData uri="http://schemas.openxmlformats.org/drawingml/2006/table">
            <a:tbl>
              <a:tblPr>
                <a:tableStyleId>{5C22544A-7EE6-4342-B048-85BDC9FD1C3A}</a:tableStyleId>
              </a:tblPr>
              <a:tblGrid>
                <a:gridCol w="120013">
                  <a:extLst>
                    <a:ext uri="{9D8B030D-6E8A-4147-A177-3AD203B41FA5}">
                      <a16:colId xmlns:a16="http://schemas.microsoft.com/office/drawing/2014/main" val="4068836842"/>
                    </a:ext>
                  </a:extLst>
                </a:gridCol>
              </a:tblGrid>
              <a:tr h="120013">
                <a:tc>
                  <a:txBody>
                    <a:bodyPr/>
                    <a:lstStyle/>
                    <a:p>
                      <a:endParaRPr lang="zh-CN" altLang="en-US" sz="600" dirty="0"/>
                    </a:p>
                  </a:txBody>
                  <a:tcPr marL="0" marR="0" marT="0" marB="0">
                    <a:solidFill>
                      <a:srgbClr val="C00000"/>
                    </a:solidFill>
                  </a:tcPr>
                </a:tc>
                <a:extLst>
                  <a:ext uri="{0D108BD9-81ED-4DB2-BD59-A6C34878D82A}">
                    <a16:rowId xmlns:a16="http://schemas.microsoft.com/office/drawing/2014/main" val="228441130"/>
                  </a:ext>
                </a:extLst>
              </a:tr>
            </a:tbl>
          </a:graphicData>
        </a:graphic>
      </p:graphicFrame>
      <p:cxnSp>
        <p:nvCxnSpPr>
          <p:cNvPr id="130" name="直接箭头连接符 129">
            <a:extLst>
              <a:ext uri="{FF2B5EF4-FFF2-40B4-BE49-F238E27FC236}">
                <a16:creationId xmlns:a16="http://schemas.microsoft.com/office/drawing/2014/main" id="{CEE5E473-0053-4DD8-A50A-18B7D66D24C1}"/>
              </a:ext>
            </a:extLst>
          </p:cNvPr>
          <p:cNvCxnSpPr>
            <a:endCxn id="129" idx="1"/>
          </p:cNvCxnSpPr>
          <p:nvPr/>
        </p:nvCxnSpPr>
        <p:spPr>
          <a:xfrm>
            <a:off x="5392708" y="5110282"/>
            <a:ext cx="1248139" cy="204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602140E9-3F54-48FC-8AC2-B53D52622A65}"/>
              </a:ext>
            </a:extLst>
          </p:cNvPr>
          <p:cNvCxnSpPr>
            <a:endCxn id="129" idx="1"/>
          </p:cNvCxnSpPr>
          <p:nvPr/>
        </p:nvCxnSpPr>
        <p:spPr>
          <a:xfrm flipV="1">
            <a:off x="5392708" y="5314384"/>
            <a:ext cx="1248139" cy="6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D72C0D49-F3B6-4888-8D24-0AA4C49EA200}"/>
              </a:ext>
            </a:extLst>
          </p:cNvPr>
          <p:cNvCxnSpPr>
            <a:endCxn id="129" idx="1"/>
          </p:cNvCxnSpPr>
          <p:nvPr/>
        </p:nvCxnSpPr>
        <p:spPr>
          <a:xfrm>
            <a:off x="5176684" y="5254378"/>
            <a:ext cx="1464163" cy="60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3" name="矩形 132">
            <a:extLst>
              <a:ext uri="{FF2B5EF4-FFF2-40B4-BE49-F238E27FC236}">
                <a16:creationId xmlns:a16="http://schemas.microsoft.com/office/drawing/2014/main" id="{CB8ED5F7-A6D4-4F2A-8F8C-368D99F9631F}"/>
              </a:ext>
            </a:extLst>
          </p:cNvPr>
          <p:cNvSpPr>
            <a:spLocks noChangeAspect="1"/>
          </p:cNvSpPr>
          <p:nvPr/>
        </p:nvSpPr>
        <p:spPr>
          <a:xfrm>
            <a:off x="8213020" y="5212333"/>
            <a:ext cx="720080" cy="720000"/>
          </a:xfrm>
          <a:prstGeom prst="rect">
            <a:avLst/>
          </a:prstGeom>
          <a:solidFill>
            <a:schemeClr val="accent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graphicFrame>
        <p:nvGraphicFramePr>
          <p:cNvPr id="134" name="表格 133">
            <a:extLst>
              <a:ext uri="{FF2B5EF4-FFF2-40B4-BE49-F238E27FC236}">
                <a16:creationId xmlns:a16="http://schemas.microsoft.com/office/drawing/2014/main" id="{402C624B-974B-499C-84E7-237C64289C6E}"/>
              </a:ext>
            </a:extLst>
          </p:cNvPr>
          <p:cNvGraphicFramePr>
            <a:graphicFrameLocks noGrp="1"/>
          </p:cNvGraphicFramePr>
          <p:nvPr/>
        </p:nvGraphicFramePr>
        <p:xfrm>
          <a:off x="8369039" y="5398394"/>
          <a:ext cx="120013" cy="120013"/>
        </p:xfrm>
        <a:graphic>
          <a:graphicData uri="http://schemas.openxmlformats.org/drawingml/2006/table">
            <a:tbl>
              <a:tblPr>
                <a:tableStyleId>{5C22544A-7EE6-4342-B048-85BDC9FD1C3A}</a:tableStyleId>
              </a:tblPr>
              <a:tblGrid>
                <a:gridCol w="120013">
                  <a:extLst>
                    <a:ext uri="{9D8B030D-6E8A-4147-A177-3AD203B41FA5}">
                      <a16:colId xmlns:a16="http://schemas.microsoft.com/office/drawing/2014/main" val="4068836842"/>
                    </a:ext>
                  </a:extLst>
                </a:gridCol>
              </a:tblGrid>
              <a:tr h="120013">
                <a:tc>
                  <a:txBody>
                    <a:bodyPr/>
                    <a:lstStyle/>
                    <a:p>
                      <a:endParaRPr lang="zh-CN" altLang="en-US" sz="600" dirty="0"/>
                    </a:p>
                  </a:txBody>
                  <a:tcPr marL="0" marR="0" marT="0" marB="0">
                    <a:solidFill>
                      <a:schemeClr val="accent6"/>
                    </a:solidFill>
                  </a:tcPr>
                </a:tc>
                <a:extLst>
                  <a:ext uri="{0D108BD9-81ED-4DB2-BD59-A6C34878D82A}">
                    <a16:rowId xmlns:a16="http://schemas.microsoft.com/office/drawing/2014/main" val="228441130"/>
                  </a:ext>
                </a:extLst>
              </a:tr>
            </a:tbl>
          </a:graphicData>
        </a:graphic>
      </p:graphicFrame>
      <p:cxnSp>
        <p:nvCxnSpPr>
          <p:cNvPr id="135" name="直接箭头连接符 134">
            <a:extLst>
              <a:ext uri="{FF2B5EF4-FFF2-40B4-BE49-F238E27FC236}">
                <a16:creationId xmlns:a16="http://schemas.microsoft.com/office/drawing/2014/main" id="{C2110D97-1166-4226-9D2C-F4154CFDFCAC}"/>
              </a:ext>
            </a:extLst>
          </p:cNvPr>
          <p:cNvCxnSpPr>
            <a:endCxn id="134" idx="1"/>
          </p:cNvCxnSpPr>
          <p:nvPr/>
        </p:nvCxnSpPr>
        <p:spPr>
          <a:xfrm>
            <a:off x="7192908" y="5146426"/>
            <a:ext cx="1176131" cy="311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3D15CAB8-5876-4601-B7A3-AF9FC40A6DA4}"/>
              </a:ext>
            </a:extLst>
          </p:cNvPr>
          <p:cNvCxnSpPr>
            <a:endCxn id="134" idx="1"/>
          </p:cNvCxnSpPr>
          <p:nvPr/>
        </p:nvCxnSpPr>
        <p:spPr>
          <a:xfrm>
            <a:off x="7120900" y="5314384"/>
            <a:ext cx="1248139"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7" name="图片 136">
            <a:extLst>
              <a:ext uri="{FF2B5EF4-FFF2-40B4-BE49-F238E27FC236}">
                <a16:creationId xmlns:a16="http://schemas.microsoft.com/office/drawing/2014/main" id="{9725F5A1-85CB-42BF-B3C7-4CED89D770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377" y="5337998"/>
            <a:ext cx="953422" cy="648830"/>
          </a:xfrm>
          <a:prstGeom prst="rect">
            <a:avLst/>
          </a:prstGeom>
        </p:spPr>
      </p:pic>
      <p:sp>
        <p:nvSpPr>
          <p:cNvPr id="138" name="箭头: 右 137">
            <a:extLst>
              <a:ext uri="{FF2B5EF4-FFF2-40B4-BE49-F238E27FC236}">
                <a16:creationId xmlns:a16="http://schemas.microsoft.com/office/drawing/2014/main" id="{759EB0CF-C14C-4D99-9463-4F4249A96465}"/>
              </a:ext>
            </a:extLst>
          </p:cNvPr>
          <p:cNvSpPr/>
          <p:nvPr/>
        </p:nvSpPr>
        <p:spPr>
          <a:xfrm>
            <a:off x="1254527" y="5614338"/>
            <a:ext cx="286893" cy="11409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40" name="文本框 139">
            <a:extLst>
              <a:ext uri="{FF2B5EF4-FFF2-40B4-BE49-F238E27FC236}">
                <a16:creationId xmlns:a16="http://schemas.microsoft.com/office/drawing/2014/main" id="{4761849F-FA66-4C6E-9329-E375D2239774}"/>
              </a:ext>
            </a:extLst>
          </p:cNvPr>
          <p:cNvSpPr txBox="1"/>
          <p:nvPr/>
        </p:nvSpPr>
        <p:spPr>
          <a:xfrm>
            <a:off x="1623149" y="4105357"/>
            <a:ext cx="861133" cy="369332"/>
          </a:xfrm>
          <a:prstGeom prst="rect">
            <a:avLst/>
          </a:prstGeom>
          <a:noFill/>
        </p:spPr>
        <p:txBody>
          <a:bodyPr wrap="none" rtlCol="0">
            <a:spAutoFit/>
          </a:bodyPr>
          <a:lstStyle/>
          <a:p>
            <a:r>
              <a:rPr lang="en-US" altLang="zh-CN" dirty="0">
                <a:latin typeface="华文楷体" panose="02010600040101010101" pitchFamily="2" charset="-122"/>
                <a:ea typeface="华文楷体" panose="02010600040101010101" pitchFamily="2" charset="-122"/>
              </a:rPr>
              <a:t>TDNN</a:t>
            </a:r>
            <a:endParaRPr lang="zh-CN" altLang="en-US" dirty="0">
              <a:latin typeface="华文楷体" panose="02010600040101010101" pitchFamily="2" charset="-122"/>
              <a:ea typeface="华文楷体" panose="02010600040101010101" pitchFamily="2" charset="-122"/>
            </a:endParaRPr>
          </a:p>
        </p:txBody>
      </p:sp>
      <p:sp>
        <p:nvSpPr>
          <p:cNvPr id="141" name="文本框 140">
            <a:extLst>
              <a:ext uri="{FF2B5EF4-FFF2-40B4-BE49-F238E27FC236}">
                <a16:creationId xmlns:a16="http://schemas.microsoft.com/office/drawing/2014/main" id="{DB1C0EB2-FFA0-4939-BA9A-D8A81F8B048F}"/>
              </a:ext>
            </a:extLst>
          </p:cNvPr>
          <p:cNvSpPr txBox="1"/>
          <p:nvPr/>
        </p:nvSpPr>
        <p:spPr>
          <a:xfrm>
            <a:off x="6129796" y="4152785"/>
            <a:ext cx="1063112" cy="369332"/>
          </a:xfrm>
          <a:prstGeom prst="rect">
            <a:avLst/>
          </a:prstGeom>
          <a:noFill/>
        </p:spPr>
        <p:txBody>
          <a:bodyPr wrap="none" rtlCol="0">
            <a:spAutoFit/>
          </a:bodyPr>
          <a:lstStyle/>
          <a:p>
            <a:r>
              <a:rPr lang="en-US" altLang="zh-CN" dirty="0">
                <a:latin typeface="华文楷体" panose="02010600040101010101" pitchFamily="2" charset="-122"/>
                <a:ea typeface="华文楷体" panose="02010600040101010101" pitchFamily="2" charset="-122"/>
              </a:rPr>
              <a:t>TDNN-F</a:t>
            </a:r>
            <a:endParaRPr lang="zh-CN" altLang="en-US" dirty="0">
              <a:latin typeface="华文楷体" panose="02010600040101010101" pitchFamily="2" charset="-122"/>
              <a:ea typeface="华文楷体" panose="02010600040101010101" pitchFamily="2" charset="-122"/>
            </a:endParaRPr>
          </a:p>
        </p:txBody>
      </p:sp>
      <p:sp>
        <p:nvSpPr>
          <p:cNvPr id="142" name="文本框 141">
            <a:extLst>
              <a:ext uri="{FF2B5EF4-FFF2-40B4-BE49-F238E27FC236}">
                <a16:creationId xmlns:a16="http://schemas.microsoft.com/office/drawing/2014/main" id="{5C7FFD54-E40D-45C1-AF3A-BC20A43A97F0}"/>
              </a:ext>
            </a:extLst>
          </p:cNvPr>
          <p:cNvSpPr txBox="1"/>
          <p:nvPr/>
        </p:nvSpPr>
        <p:spPr>
          <a:xfrm>
            <a:off x="4443321" y="6413481"/>
            <a:ext cx="686406" cy="369332"/>
          </a:xfrm>
          <a:prstGeom prst="rect">
            <a:avLst/>
          </a:prstGeom>
          <a:noFill/>
        </p:spPr>
        <p:txBody>
          <a:bodyPr wrap="none" rtlCol="0">
            <a:spAutoFit/>
          </a:bodyPr>
          <a:lstStyle/>
          <a:p>
            <a:r>
              <a:rPr lang="en-US" altLang="zh-CN" dirty="0">
                <a:latin typeface="华文楷体" panose="02010600040101010101" pitchFamily="2" charset="-122"/>
                <a:ea typeface="华文楷体" panose="02010600040101010101" pitchFamily="2" charset="-122"/>
              </a:rPr>
              <a:t>CNN</a:t>
            </a:r>
            <a:endParaRPr lang="zh-CN" altLang="en-US" dirty="0">
              <a:latin typeface="华文楷体" panose="02010600040101010101" pitchFamily="2" charset="-122"/>
              <a:ea typeface="华文楷体" panose="02010600040101010101" pitchFamily="2" charset="-122"/>
            </a:endParaRPr>
          </a:p>
        </p:txBody>
      </p:sp>
      <p:grpSp>
        <p:nvGrpSpPr>
          <p:cNvPr id="2" name="组合 1">
            <a:extLst>
              <a:ext uri="{FF2B5EF4-FFF2-40B4-BE49-F238E27FC236}">
                <a16:creationId xmlns:a16="http://schemas.microsoft.com/office/drawing/2014/main" id="{8E7D2883-A85B-47F3-A9F7-CB20FD57FCAE}"/>
              </a:ext>
            </a:extLst>
          </p:cNvPr>
          <p:cNvGrpSpPr/>
          <p:nvPr/>
        </p:nvGrpSpPr>
        <p:grpSpPr>
          <a:xfrm>
            <a:off x="9287558" y="1485131"/>
            <a:ext cx="1812900" cy="4971003"/>
            <a:chOff x="9287558" y="1485131"/>
            <a:chExt cx="1812900" cy="4971003"/>
          </a:xfrm>
        </p:grpSpPr>
        <p:sp>
          <p:nvSpPr>
            <p:cNvPr id="102" name="矩形 101">
              <a:extLst>
                <a:ext uri="{FF2B5EF4-FFF2-40B4-BE49-F238E27FC236}">
                  <a16:creationId xmlns:a16="http://schemas.microsoft.com/office/drawing/2014/main" id="{0974E7E4-47CE-4404-8F90-FC9A19803436}"/>
                </a:ext>
              </a:extLst>
            </p:cNvPr>
            <p:cNvSpPr/>
            <p:nvPr/>
          </p:nvSpPr>
          <p:spPr>
            <a:xfrm>
              <a:off x="9287558" y="1701155"/>
              <a:ext cx="1800200" cy="3600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TDNN-F</a:t>
              </a:r>
            </a:p>
            <a:p>
              <a:pPr algn="ctr"/>
              <a:r>
                <a:rPr lang="en-US" altLang="zh-CN" sz="1200" dirty="0">
                  <a:latin typeface="Times New Roman" panose="02020603050405020304" pitchFamily="18" charset="0"/>
                  <a:cs typeface="Times New Roman" panose="02020603050405020304" pitchFamily="18" charset="0"/>
                </a:rPr>
                <a:t>(1536*160*1536)</a:t>
              </a:r>
              <a:endParaRPr lang="zh-CN" altLang="en-US" sz="1200" dirty="0">
                <a:latin typeface="Times New Roman" panose="02020603050405020304" pitchFamily="18" charset="0"/>
                <a:cs typeface="Times New Roman" panose="02020603050405020304" pitchFamily="18" charset="0"/>
              </a:endParaRPr>
            </a:p>
          </p:txBody>
        </p:sp>
        <p:sp>
          <p:nvSpPr>
            <p:cNvPr id="103" name="矩形 102">
              <a:extLst>
                <a:ext uri="{FF2B5EF4-FFF2-40B4-BE49-F238E27FC236}">
                  <a16:creationId xmlns:a16="http://schemas.microsoft.com/office/drawing/2014/main" id="{CB3FDC81-CA95-4E6E-8F9D-145D9693D9A0}"/>
                </a:ext>
              </a:extLst>
            </p:cNvPr>
            <p:cNvSpPr/>
            <p:nvPr/>
          </p:nvSpPr>
          <p:spPr>
            <a:xfrm>
              <a:off x="9287558" y="2277219"/>
              <a:ext cx="1800200" cy="3600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TDNN-F</a:t>
              </a:r>
            </a:p>
            <a:p>
              <a:pPr algn="ctr"/>
              <a:r>
                <a:rPr lang="en-US" altLang="zh-CN" sz="1200" dirty="0">
                  <a:latin typeface="Times New Roman" panose="02020603050405020304" pitchFamily="18" charset="0"/>
                  <a:cs typeface="Times New Roman" panose="02020603050405020304" pitchFamily="18" charset="0"/>
                </a:rPr>
                <a:t>(1536*160*1536)</a:t>
              </a:r>
              <a:endParaRPr lang="zh-CN" altLang="en-US" sz="1200" dirty="0">
                <a:latin typeface="Times New Roman" panose="02020603050405020304" pitchFamily="18" charset="0"/>
                <a:cs typeface="Times New Roman" panose="02020603050405020304" pitchFamily="18" charset="0"/>
              </a:endParaRPr>
            </a:p>
          </p:txBody>
        </p:sp>
        <p:sp>
          <p:nvSpPr>
            <p:cNvPr id="104" name="矩形 103">
              <a:extLst>
                <a:ext uri="{FF2B5EF4-FFF2-40B4-BE49-F238E27FC236}">
                  <a16:creationId xmlns:a16="http://schemas.microsoft.com/office/drawing/2014/main" id="{70558DE0-95AA-430C-B26A-D3EA3211832F}"/>
                </a:ext>
              </a:extLst>
            </p:cNvPr>
            <p:cNvSpPr/>
            <p:nvPr/>
          </p:nvSpPr>
          <p:spPr>
            <a:xfrm>
              <a:off x="9287558" y="2852058"/>
              <a:ext cx="1800200" cy="3600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TDNN-F</a:t>
              </a:r>
            </a:p>
            <a:p>
              <a:pPr algn="ctr"/>
              <a:r>
                <a:rPr lang="en-US" altLang="zh-CN" sz="1200" dirty="0">
                  <a:latin typeface="Times New Roman" panose="02020603050405020304" pitchFamily="18" charset="0"/>
                  <a:cs typeface="Times New Roman" panose="02020603050405020304" pitchFamily="18" charset="0"/>
                </a:rPr>
                <a:t>(1536*160*1536)</a:t>
              </a:r>
              <a:endParaRPr lang="zh-CN" altLang="en-US" sz="1200" dirty="0">
                <a:latin typeface="Times New Roman" panose="02020603050405020304" pitchFamily="18" charset="0"/>
                <a:cs typeface="Times New Roman" panose="02020603050405020304" pitchFamily="18" charset="0"/>
              </a:endParaRPr>
            </a:p>
          </p:txBody>
        </p:sp>
        <p:sp>
          <p:nvSpPr>
            <p:cNvPr id="105" name="矩形 104">
              <a:extLst>
                <a:ext uri="{FF2B5EF4-FFF2-40B4-BE49-F238E27FC236}">
                  <a16:creationId xmlns:a16="http://schemas.microsoft.com/office/drawing/2014/main" id="{3FC245C1-242E-4AAE-A713-DC3CAB793BEA}"/>
                </a:ext>
              </a:extLst>
            </p:cNvPr>
            <p:cNvSpPr/>
            <p:nvPr/>
          </p:nvSpPr>
          <p:spPr>
            <a:xfrm>
              <a:off x="9287558" y="3426897"/>
              <a:ext cx="1800200" cy="3600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TDNN-F</a:t>
              </a:r>
            </a:p>
            <a:p>
              <a:pPr algn="ctr"/>
              <a:r>
                <a:rPr lang="en-US" altLang="zh-CN" sz="1200" dirty="0">
                  <a:latin typeface="Times New Roman" panose="02020603050405020304" pitchFamily="18" charset="0"/>
                  <a:cs typeface="Times New Roman" panose="02020603050405020304" pitchFamily="18" charset="0"/>
                </a:rPr>
                <a:t>(1536*160*1536)</a:t>
              </a:r>
              <a:endParaRPr lang="zh-CN" altLang="en-US" sz="1200" dirty="0">
                <a:latin typeface="Times New Roman" panose="02020603050405020304" pitchFamily="18" charset="0"/>
                <a:cs typeface="Times New Roman" panose="02020603050405020304" pitchFamily="18" charset="0"/>
              </a:endParaRPr>
            </a:p>
          </p:txBody>
        </p:sp>
        <p:sp>
          <p:nvSpPr>
            <p:cNvPr id="106" name="矩形 105">
              <a:extLst>
                <a:ext uri="{FF2B5EF4-FFF2-40B4-BE49-F238E27FC236}">
                  <a16:creationId xmlns:a16="http://schemas.microsoft.com/office/drawing/2014/main" id="{7994B3BE-B058-48A1-80F0-8C72433B6FE1}"/>
                </a:ext>
              </a:extLst>
            </p:cNvPr>
            <p:cNvSpPr/>
            <p:nvPr/>
          </p:nvSpPr>
          <p:spPr>
            <a:xfrm>
              <a:off x="9287558" y="4005412"/>
              <a:ext cx="1800200" cy="3600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TDNN-F</a:t>
              </a:r>
            </a:p>
            <a:p>
              <a:pPr algn="ctr"/>
              <a:r>
                <a:rPr lang="en-US" altLang="zh-CN" sz="1200" dirty="0">
                  <a:latin typeface="Times New Roman" panose="02020603050405020304" pitchFamily="18" charset="0"/>
                  <a:cs typeface="Times New Roman" panose="02020603050405020304" pitchFamily="18" charset="0"/>
                </a:rPr>
                <a:t>(1536*160*1536)</a:t>
              </a:r>
              <a:endParaRPr lang="zh-CN" altLang="en-US" sz="1200" dirty="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2ED2ED5B-5933-430A-9D1D-0D1A466C1435}"/>
                </a:ext>
              </a:extLst>
            </p:cNvPr>
            <p:cNvSpPr/>
            <p:nvPr/>
          </p:nvSpPr>
          <p:spPr>
            <a:xfrm>
              <a:off x="9287558" y="4583927"/>
              <a:ext cx="1800200" cy="3600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TDNN-F</a:t>
              </a:r>
            </a:p>
            <a:p>
              <a:pPr algn="ctr"/>
              <a:r>
                <a:rPr lang="en-US" altLang="zh-CN" sz="1200" dirty="0">
                  <a:latin typeface="Times New Roman" panose="02020603050405020304" pitchFamily="18" charset="0"/>
                  <a:cs typeface="Times New Roman" panose="02020603050405020304" pitchFamily="18" charset="0"/>
                </a:rPr>
                <a:t>(1536*160*1536)</a:t>
              </a:r>
              <a:endParaRPr lang="zh-CN" altLang="en-US" sz="1200" dirty="0">
                <a:latin typeface="Times New Roman" panose="02020603050405020304" pitchFamily="18" charset="0"/>
                <a:cs typeface="Times New Roman" panose="02020603050405020304" pitchFamily="18" charset="0"/>
              </a:endParaRPr>
            </a:p>
          </p:txBody>
        </p:sp>
        <p:sp>
          <p:nvSpPr>
            <p:cNvPr id="108" name="矩形 107">
              <a:extLst>
                <a:ext uri="{FF2B5EF4-FFF2-40B4-BE49-F238E27FC236}">
                  <a16:creationId xmlns:a16="http://schemas.microsoft.com/office/drawing/2014/main" id="{E5ED4EC2-E5CB-4321-AA0D-25F4A79F2FFE}"/>
                </a:ext>
              </a:extLst>
            </p:cNvPr>
            <p:cNvSpPr/>
            <p:nvPr/>
          </p:nvSpPr>
          <p:spPr>
            <a:xfrm>
              <a:off x="9287558" y="5162442"/>
              <a:ext cx="1800200" cy="3600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TDNN-F</a:t>
              </a:r>
            </a:p>
            <a:p>
              <a:pPr algn="ctr"/>
              <a:r>
                <a:rPr lang="en-US" altLang="zh-CN" sz="1200" dirty="0">
                  <a:latin typeface="Times New Roman" panose="02020603050405020304" pitchFamily="18" charset="0"/>
                  <a:cs typeface="Times New Roman" panose="02020603050405020304" pitchFamily="18" charset="0"/>
                </a:rPr>
                <a:t>(1536*160*1536)</a:t>
              </a:r>
              <a:endParaRPr lang="zh-CN" altLang="en-US" sz="1200" dirty="0">
                <a:latin typeface="Times New Roman" panose="02020603050405020304" pitchFamily="18" charset="0"/>
                <a:cs typeface="Times New Roman" panose="02020603050405020304" pitchFamily="18" charset="0"/>
              </a:endParaRPr>
            </a:p>
          </p:txBody>
        </p:sp>
        <p:cxnSp>
          <p:nvCxnSpPr>
            <p:cNvPr id="109" name="直接箭头连接符 108">
              <a:extLst>
                <a:ext uri="{FF2B5EF4-FFF2-40B4-BE49-F238E27FC236}">
                  <a16:creationId xmlns:a16="http://schemas.microsoft.com/office/drawing/2014/main" id="{D875E410-A8B9-4D19-B6AA-57C598F87D9A}"/>
                </a:ext>
              </a:extLst>
            </p:cNvPr>
            <p:cNvCxnSpPr>
              <a:stCxn id="108" idx="0"/>
              <a:endCxn id="107" idx="2"/>
            </p:cNvCxnSpPr>
            <p:nvPr/>
          </p:nvCxnSpPr>
          <p:spPr>
            <a:xfrm flipV="1">
              <a:off x="10187658" y="4943967"/>
              <a:ext cx="0" cy="218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97FC2F34-7980-4DCD-B1E0-9231F4AE9CF4}"/>
                </a:ext>
              </a:extLst>
            </p:cNvPr>
            <p:cNvCxnSpPr>
              <a:stCxn id="107" idx="0"/>
              <a:endCxn id="106" idx="2"/>
            </p:cNvCxnSpPr>
            <p:nvPr/>
          </p:nvCxnSpPr>
          <p:spPr>
            <a:xfrm flipV="1">
              <a:off x="10187658" y="4365452"/>
              <a:ext cx="0" cy="218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F6D615EE-11A6-4D08-B57F-45FAB1DC2665}"/>
                </a:ext>
              </a:extLst>
            </p:cNvPr>
            <p:cNvCxnSpPr>
              <a:stCxn id="106" idx="0"/>
              <a:endCxn id="105" idx="2"/>
            </p:cNvCxnSpPr>
            <p:nvPr/>
          </p:nvCxnSpPr>
          <p:spPr>
            <a:xfrm flipV="1">
              <a:off x="10187658" y="3786937"/>
              <a:ext cx="0" cy="218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7426F573-92DE-4995-9F5D-0C283FC33BCE}"/>
                </a:ext>
              </a:extLst>
            </p:cNvPr>
            <p:cNvCxnSpPr>
              <a:stCxn id="105" idx="0"/>
              <a:endCxn id="104" idx="2"/>
            </p:cNvCxnSpPr>
            <p:nvPr/>
          </p:nvCxnSpPr>
          <p:spPr>
            <a:xfrm flipV="1">
              <a:off x="10187658" y="3212098"/>
              <a:ext cx="0" cy="214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A6971806-F63B-4242-A6CC-5E0AF47A2E3A}"/>
                </a:ext>
              </a:extLst>
            </p:cNvPr>
            <p:cNvCxnSpPr>
              <a:stCxn id="104" idx="0"/>
              <a:endCxn id="103" idx="2"/>
            </p:cNvCxnSpPr>
            <p:nvPr/>
          </p:nvCxnSpPr>
          <p:spPr>
            <a:xfrm flipV="1">
              <a:off x="10187658" y="2637259"/>
              <a:ext cx="0" cy="214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2BDD8D01-B669-44C5-8DD4-95720806BC5C}"/>
                </a:ext>
              </a:extLst>
            </p:cNvPr>
            <p:cNvCxnSpPr>
              <a:stCxn id="103" idx="0"/>
              <a:endCxn id="102" idx="2"/>
            </p:cNvCxnSpPr>
            <p:nvPr/>
          </p:nvCxnSpPr>
          <p:spPr>
            <a:xfrm flipV="1">
              <a:off x="10187658" y="2061195"/>
              <a:ext cx="0"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C2A98AF4-6527-42F5-84DC-B79C60FCD8FB}"/>
                </a:ext>
              </a:extLst>
            </p:cNvPr>
            <p:cNvCxnSpPr>
              <a:stCxn id="102" idx="0"/>
            </p:cNvCxnSpPr>
            <p:nvPr/>
          </p:nvCxnSpPr>
          <p:spPr>
            <a:xfrm flipV="1">
              <a:off x="10187658" y="1485131"/>
              <a:ext cx="0"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矩形 115">
              <a:extLst>
                <a:ext uri="{FF2B5EF4-FFF2-40B4-BE49-F238E27FC236}">
                  <a16:creationId xmlns:a16="http://schemas.microsoft.com/office/drawing/2014/main" id="{AF6C0DD5-BA5F-49C0-BAD2-B1B416FFDA30}"/>
                </a:ext>
              </a:extLst>
            </p:cNvPr>
            <p:cNvSpPr/>
            <p:nvPr/>
          </p:nvSpPr>
          <p:spPr>
            <a:xfrm>
              <a:off x="9287558" y="5740957"/>
              <a:ext cx="1800200" cy="3600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CNN</a:t>
              </a:r>
              <a:endParaRPr lang="zh-CN" altLang="en-US" sz="1200" dirty="0">
                <a:latin typeface="Times New Roman" panose="02020603050405020304" pitchFamily="18" charset="0"/>
                <a:cs typeface="Times New Roman" panose="02020603050405020304" pitchFamily="18" charset="0"/>
              </a:endParaRPr>
            </a:p>
          </p:txBody>
        </p:sp>
        <p:cxnSp>
          <p:nvCxnSpPr>
            <p:cNvPr id="117" name="直接箭头连接符 116">
              <a:extLst>
                <a:ext uri="{FF2B5EF4-FFF2-40B4-BE49-F238E27FC236}">
                  <a16:creationId xmlns:a16="http://schemas.microsoft.com/office/drawing/2014/main" id="{AFFB7B7A-8889-49AA-9784-296A0BD76D23}"/>
                </a:ext>
              </a:extLst>
            </p:cNvPr>
            <p:cNvCxnSpPr>
              <a:endCxn id="116" idx="2"/>
            </p:cNvCxnSpPr>
            <p:nvPr/>
          </p:nvCxnSpPr>
          <p:spPr>
            <a:xfrm flipV="1">
              <a:off x="10187658" y="6100997"/>
              <a:ext cx="0" cy="355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92837586-D742-4A97-A130-707E4E8A7874}"/>
                </a:ext>
              </a:extLst>
            </p:cNvPr>
            <p:cNvCxnSpPr/>
            <p:nvPr/>
          </p:nvCxnSpPr>
          <p:spPr>
            <a:xfrm flipV="1">
              <a:off x="10187658" y="5522482"/>
              <a:ext cx="0" cy="218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连接符: 肘形 138">
              <a:extLst>
                <a:ext uri="{FF2B5EF4-FFF2-40B4-BE49-F238E27FC236}">
                  <a16:creationId xmlns:a16="http://schemas.microsoft.com/office/drawing/2014/main" id="{0A2332FC-664A-4F90-BF66-CB7CAC6200DF}"/>
                </a:ext>
              </a:extLst>
            </p:cNvPr>
            <p:cNvCxnSpPr>
              <a:stCxn id="108" idx="3"/>
              <a:endCxn id="106" idx="3"/>
            </p:cNvCxnSpPr>
            <p:nvPr/>
          </p:nvCxnSpPr>
          <p:spPr>
            <a:xfrm flipV="1">
              <a:off x="11087758" y="4185432"/>
              <a:ext cx="12700" cy="115703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连接符: 肘形 142">
              <a:extLst>
                <a:ext uri="{FF2B5EF4-FFF2-40B4-BE49-F238E27FC236}">
                  <a16:creationId xmlns:a16="http://schemas.microsoft.com/office/drawing/2014/main" id="{E6EB936A-7FCB-4848-8A45-FF089CAB5967}"/>
                </a:ext>
              </a:extLst>
            </p:cNvPr>
            <p:cNvCxnSpPr/>
            <p:nvPr/>
          </p:nvCxnSpPr>
          <p:spPr>
            <a:xfrm flipV="1">
              <a:off x="11087758" y="2444854"/>
              <a:ext cx="12700" cy="115703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4" name="文本框 143">
                <a:extLst>
                  <a:ext uri="{FF2B5EF4-FFF2-40B4-BE49-F238E27FC236}">
                    <a16:creationId xmlns:a16="http://schemas.microsoft.com/office/drawing/2014/main" id="{5673D72B-74F3-4311-82A2-E81CEEE26810}"/>
                  </a:ext>
                </a:extLst>
              </p:cNvPr>
              <p:cNvSpPr txBox="1"/>
              <p:nvPr/>
            </p:nvSpPr>
            <p:spPr>
              <a:xfrm>
                <a:off x="1188322" y="1873276"/>
                <a:ext cx="1798890" cy="369332"/>
              </a:xfrm>
              <a:prstGeom prst="rect">
                <a:avLst/>
              </a:prstGeom>
              <a:noFill/>
            </p:spPr>
            <p:txBody>
              <a:bodyPr wrap="none" rtlCol="0">
                <a:spAutoFit/>
              </a:bodyPr>
              <a:lstStyle/>
              <a:p>
                <a:r>
                  <a:rPr lang="en-US" altLang="zh-CN" i="1" dirty="0"/>
                  <a:t>M</a:t>
                </a:r>
                <a:r>
                  <a:rPr lang="en-US" altLang="zh-CN" dirty="0"/>
                  <a:t>: </a:t>
                </a:r>
                <a14:m>
                  <m:oMath xmlns:m="http://schemas.openxmlformats.org/officeDocument/2006/math">
                    <m:r>
                      <a:rPr lang="en-US" altLang="zh-CN" i="1">
                        <a:latin typeface="Cambria Math" panose="02040503050406030204" pitchFamily="18" charset="0"/>
                      </a:rPr>
                      <m:t>1</m:t>
                    </m:r>
                    <m:r>
                      <a:rPr lang="en-US" altLang="zh-CN" b="0" i="1" smtClean="0">
                        <a:latin typeface="Cambria Math" panose="02040503050406030204" pitchFamily="18" charset="0"/>
                      </a:rPr>
                      <m:t>536</m:t>
                    </m:r>
                    <m:r>
                      <a:rPr lang="en-US" altLang="zh-CN" b="0" i="1" smtClean="0">
                        <a:latin typeface="Cambria Math" panose="02040503050406030204" pitchFamily="18" charset="0"/>
                        <a:ea typeface="Cambria Math" panose="02040503050406030204" pitchFamily="18" charset="0"/>
                      </a:rPr>
                      <m:t>×1536</m:t>
                    </m:r>
                  </m:oMath>
                </a14:m>
                <a:endParaRPr lang="zh-CN" altLang="en-US" dirty="0"/>
              </a:p>
            </p:txBody>
          </p:sp>
        </mc:Choice>
        <mc:Fallback xmlns="">
          <p:sp>
            <p:nvSpPr>
              <p:cNvPr id="144" name="文本框 143">
                <a:extLst>
                  <a:ext uri="{FF2B5EF4-FFF2-40B4-BE49-F238E27FC236}">
                    <a16:creationId xmlns:a16="http://schemas.microsoft.com/office/drawing/2014/main" id="{5673D72B-74F3-4311-82A2-E81CEEE26810}"/>
                  </a:ext>
                </a:extLst>
              </p:cNvPr>
              <p:cNvSpPr txBox="1">
                <a:spLocks noRot="1" noChangeAspect="1" noMove="1" noResize="1" noEditPoints="1" noAdjustHandles="1" noChangeArrowheads="1" noChangeShapeType="1" noTextEdit="1"/>
              </p:cNvSpPr>
              <p:nvPr/>
            </p:nvSpPr>
            <p:spPr>
              <a:xfrm>
                <a:off x="1188322" y="1873276"/>
                <a:ext cx="1798890" cy="369332"/>
              </a:xfrm>
              <a:prstGeom prst="rect">
                <a:avLst/>
              </a:prstGeom>
              <a:blipFill>
                <a:blip r:embed="rId7"/>
                <a:stretch>
                  <a:fillRect l="-3051"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0D6D371C-0472-47BB-8B2D-0BA92F64F78C}"/>
                  </a:ext>
                </a:extLst>
              </p:cNvPr>
              <p:cNvSpPr txBox="1"/>
              <p:nvPr/>
            </p:nvSpPr>
            <p:spPr>
              <a:xfrm>
                <a:off x="5840895" y="1778920"/>
                <a:ext cx="1632178" cy="369332"/>
              </a:xfrm>
              <a:prstGeom prst="rect">
                <a:avLst/>
              </a:prstGeom>
              <a:noFill/>
            </p:spPr>
            <p:txBody>
              <a:bodyPr wrap="none" rtlCol="0">
                <a:spAutoFit/>
              </a:bodyPr>
              <a:lstStyle/>
              <a:p>
                <a:r>
                  <a:rPr lang="en-US" altLang="zh-CN" i="1" dirty="0"/>
                  <a:t>B</a:t>
                </a:r>
                <a:r>
                  <a:rPr lang="en-US" altLang="zh-CN" dirty="0"/>
                  <a:t>: </a:t>
                </a:r>
                <a14:m>
                  <m:oMath xmlns:m="http://schemas.openxmlformats.org/officeDocument/2006/math">
                    <m:r>
                      <a:rPr lang="en-US" altLang="zh-CN" i="1" dirty="0" smtClean="0">
                        <a:latin typeface="Cambria Math" panose="02040503050406030204" pitchFamily="18" charset="0"/>
                      </a:rPr>
                      <m:t>1</m:t>
                    </m:r>
                    <m:r>
                      <a:rPr lang="en-US" altLang="zh-CN" b="0" i="1" dirty="0" smtClean="0">
                        <a:latin typeface="Cambria Math" panose="02040503050406030204" pitchFamily="18" charset="0"/>
                      </a:rPr>
                      <m:t>6</m:t>
                    </m:r>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×1536</m:t>
                    </m:r>
                  </m:oMath>
                </a14:m>
                <a:endParaRPr lang="zh-CN" altLang="en-US" dirty="0"/>
              </a:p>
            </p:txBody>
          </p:sp>
        </mc:Choice>
        <mc:Fallback xmlns="">
          <p:sp>
            <p:nvSpPr>
              <p:cNvPr id="145" name="文本框 144">
                <a:extLst>
                  <a:ext uri="{FF2B5EF4-FFF2-40B4-BE49-F238E27FC236}">
                    <a16:creationId xmlns:a16="http://schemas.microsoft.com/office/drawing/2014/main" id="{0D6D371C-0472-47BB-8B2D-0BA92F64F78C}"/>
                  </a:ext>
                </a:extLst>
              </p:cNvPr>
              <p:cNvSpPr txBox="1">
                <a:spLocks noRot="1" noChangeAspect="1" noMove="1" noResize="1" noEditPoints="1" noAdjustHandles="1" noChangeArrowheads="1" noChangeShapeType="1" noTextEdit="1"/>
              </p:cNvSpPr>
              <p:nvPr/>
            </p:nvSpPr>
            <p:spPr>
              <a:xfrm>
                <a:off x="5840895" y="1778920"/>
                <a:ext cx="1632178" cy="369332"/>
              </a:xfrm>
              <a:prstGeom prst="rect">
                <a:avLst/>
              </a:prstGeom>
              <a:blipFill>
                <a:blip r:embed="rId8"/>
                <a:stretch>
                  <a:fillRect l="-2985"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600BB305-F853-41B7-9BE3-7337D2FBCF3A}"/>
                  </a:ext>
                </a:extLst>
              </p:cNvPr>
              <p:cNvSpPr txBox="1"/>
              <p:nvPr/>
            </p:nvSpPr>
            <p:spPr>
              <a:xfrm>
                <a:off x="5795880" y="3958957"/>
                <a:ext cx="1632178" cy="369332"/>
              </a:xfrm>
              <a:prstGeom prst="rect">
                <a:avLst/>
              </a:prstGeom>
              <a:noFill/>
            </p:spPr>
            <p:txBody>
              <a:bodyPr wrap="none" rtlCol="0">
                <a:spAutoFit/>
              </a:bodyPr>
              <a:lstStyle/>
              <a:p>
                <a:r>
                  <a:rPr lang="en-US" altLang="zh-CN" i="1" dirty="0"/>
                  <a:t>A</a:t>
                </a:r>
                <a:r>
                  <a:rPr lang="en-US" altLang="zh-CN" dirty="0"/>
                  <a:t>: </a:t>
                </a:r>
                <a14:m>
                  <m:oMath xmlns:m="http://schemas.openxmlformats.org/officeDocument/2006/math">
                    <m:r>
                      <a:rPr lang="en-US" altLang="zh-CN" i="1">
                        <a:latin typeface="Cambria Math" panose="02040503050406030204" pitchFamily="18" charset="0"/>
                      </a:rPr>
                      <m:t>1</m:t>
                    </m:r>
                    <m:r>
                      <a:rPr lang="en-US" altLang="zh-CN" b="0" i="1" smtClean="0">
                        <a:latin typeface="Cambria Math" panose="02040503050406030204" pitchFamily="18" charset="0"/>
                      </a:rPr>
                      <m:t>536</m:t>
                    </m:r>
                    <m:r>
                      <a:rPr lang="en-US" altLang="zh-CN" b="0" i="1" smtClean="0">
                        <a:latin typeface="Cambria Math" panose="02040503050406030204" pitchFamily="18" charset="0"/>
                        <a:ea typeface="Cambria Math" panose="02040503050406030204" pitchFamily="18" charset="0"/>
                      </a:rPr>
                      <m:t>×160</m:t>
                    </m:r>
                  </m:oMath>
                </a14:m>
                <a:endParaRPr lang="zh-CN" altLang="en-US" dirty="0"/>
              </a:p>
            </p:txBody>
          </p:sp>
        </mc:Choice>
        <mc:Fallback xmlns="">
          <p:sp>
            <p:nvSpPr>
              <p:cNvPr id="146" name="文本框 145">
                <a:extLst>
                  <a:ext uri="{FF2B5EF4-FFF2-40B4-BE49-F238E27FC236}">
                    <a16:creationId xmlns:a16="http://schemas.microsoft.com/office/drawing/2014/main" id="{600BB305-F853-41B7-9BE3-7337D2FBCF3A}"/>
                  </a:ext>
                </a:extLst>
              </p:cNvPr>
              <p:cNvSpPr txBox="1">
                <a:spLocks noRot="1" noChangeAspect="1" noMove="1" noResize="1" noEditPoints="1" noAdjustHandles="1" noChangeArrowheads="1" noChangeShapeType="1" noTextEdit="1"/>
              </p:cNvSpPr>
              <p:nvPr/>
            </p:nvSpPr>
            <p:spPr>
              <a:xfrm>
                <a:off x="5795880" y="3958957"/>
                <a:ext cx="1632178" cy="369332"/>
              </a:xfrm>
              <a:prstGeom prst="rect">
                <a:avLst/>
              </a:prstGeom>
              <a:blipFill>
                <a:blip r:embed="rId9"/>
                <a:stretch>
                  <a:fillRect l="-3358"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58120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CA820A-53BB-4881-AF38-1ADAEE5A28CE}"/>
              </a:ext>
            </a:extLst>
          </p:cNvPr>
          <p:cNvSpPr>
            <a:spLocks noGrp="1"/>
          </p:cNvSpPr>
          <p:nvPr>
            <p:ph type="title"/>
          </p:nvPr>
        </p:nvSpPr>
        <p:spPr/>
        <p:txBody>
          <a:bodyPr>
            <a:noAutofit/>
          </a:bodyPr>
          <a:lstStyle/>
          <a:p>
            <a:r>
              <a:rPr lang="en-US" altLang="zh-CN" sz="3200" dirty="0"/>
              <a:t>Example: Deep Bidirectional LSTM Acoustic Model (Switchboard)</a:t>
            </a:r>
            <a:endParaRPr lang="zh-CN" altLang="en-US" sz="3200" dirty="0"/>
          </a:p>
        </p:txBody>
      </p:sp>
      <p:sp>
        <p:nvSpPr>
          <p:cNvPr id="3" name="内容占位符 2">
            <a:extLst>
              <a:ext uri="{FF2B5EF4-FFF2-40B4-BE49-F238E27FC236}">
                <a16:creationId xmlns:a16="http://schemas.microsoft.com/office/drawing/2014/main" id="{6BF48189-9EC6-47C8-9495-5973AA67A88E}"/>
              </a:ext>
            </a:extLst>
          </p:cNvPr>
          <p:cNvSpPr>
            <a:spLocks noGrp="1"/>
          </p:cNvSpPr>
          <p:nvPr>
            <p:ph idx="1"/>
          </p:nvPr>
        </p:nvSpPr>
        <p:spPr>
          <a:xfrm>
            <a:off x="783772" y="856989"/>
            <a:ext cx="7017341" cy="5444238"/>
          </a:xfrm>
        </p:spPr>
        <p:txBody>
          <a:bodyPr/>
          <a:lstStyle/>
          <a:p>
            <a:r>
              <a:rPr lang="en-US" altLang="zh-CN" dirty="0"/>
              <a:t>LSTM has 4-6 bidirectional layers with 1024 cells/layer (512 each direction) </a:t>
            </a:r>
          </a:p>
          <a:p>
            <a:r>
              <a:rPr lang="en-US" altLang="zh-CN" dirty="0"/>
              <a:t>256 unit linear bottleneck layer </a:t>
            </a:r>
          </a:p>
          <a:p>
            <a:r>
              <a:rPr lang="en-US" altLang="zh-CN" dirty="0"/>
              <a:t>32k context-dependent state outputs Input features </a:t>
            </a:r>
          </a:p>
          <a:p>
            <a:r>
              <a:rPr lang="en-US" altLang="zh-CN" dirty="0"/>
              <a:t>40-dimension linearly transformed MFCCs (plus </a:t>
            </a:r>
            <a:r>
              <a:rPr lang="en-US" altLang="zh-CN" dirty="0" err="1"/>
              <a:t>ivector</a:t>
            </a:r>
            <a:r>
              <a:rPr lang="en-US" altLang="zh-CN" dirty="0"/>
              <a:t>) </a:t>
            </a:r>
          </a:p>
          <a:p>
            <a:r>
              <a:rPr lang="en-US" altLang="zh-CN" dirty="0"/>
              <a:t>64-dimension log </a:t>
            </a:r>
            <a:r>
              <a:rPr lang="en-US" altLang="zh-CN" dirty="0" err="1"/>
              <a:t>mel</a:t>
            </a:r>
            <a:r>
              <a:rPr lang="en-US" altLang="zh-CN" dirty="0"/>
              <a:t> filter bank features (plus first and second derivatives) </a:t>
            </a:r>
          </a:p>
          <a:p>
            <a:r>
              <a:rPr lang="en-US" altLang="zh-CN" dirty="0"/>
              <a:t>concatenation of MFCC and FBANK features </a:t>
            </a:r>
          </a:p>
          <a:p>
            <a:r>
              <a:rPr lang="en-US" altLang="zh-CN" dirty="0"/>
              <a:t>Training: 14 passes frame-level cross-entropy training, 1 pass sequence training (2 weeks on a K80 GPU)</a:t>
            </a:r>
            <a:endParaRPr lang="zh-CN" altLang="en-US" dirty="0"/>
          </a:p>
        </p:txBody>
      </p:sp>
      <p:sp>
        <p:nvSpPr>
          <p:cNvPr id="4" name="日期占位符 3">
            <a:extLst>
              <a:ext uri="{FF2B5EF4-FFF2-40B4-BE49-F238E27FC236}">
                <a16:creationId xmlns:a16="http://schemas.microsoft.com/office/drawing/2014/main" id="{7FE671EB-080C-490E-8631-C378BB0559F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4DF0AB6E-9D10-4885-B770-790F9A38AB4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EFF8C273-53D4-48C7-B02F-DDBF3AFB566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pic>
        <p:nvPicPr>
          <p:cNvPr id="7" name="图片 6">
            <a:extLst>
              <a:ext uri="{FF2B5EF4-FFF2-40B4-BE49-F238E27FC236}">
                <a16:creationId xmlns:a16="http://schemas.microsoft.com/office/drawing/2014/main" id="{A3185B45-64A5-4C13-9457-DCA669A398E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427" b="97657" l="840" r="89916">
                        <a14:foregroundMark x1="4370" y1="2176" x2="51429" y2="8368"/>
                        <a14:foregroundMark x1="51429" y1="8368" x2="72605" y2="8787"/>
                        <a14:foregroundMark x1="72605" y1="8787" x2="89412" y2="13891"/>
                        <a14:foregroundMark x1="89412" y1="13891" x2="64202" y2="36736"/>
                        <a14:foregroundMark x1="64202" y1="36736" x2="49916" y2="75146"/>
                        <a14:foregroundMark x1="49916" y1="75146" x2="30420" y2="92971"/>
                        <a14:foregroundMark x1="30420" y1="92971" x2="21345" y2="94226"/>
                        <a14:foregroundMark x1="18655" y1="88285" x2="14454" y2="6527"/>
                        <a14:foregroundMark x1="3193" y1="3766" x2="1176" y2="20251"/>
                        <a14:foregroundMark x1="1176" y1="20251" x2="14790" y2="28787"/>
                        <a14:foregroundMark x1="10252" y1="2510" x2="32437" y2="2427"/>
                        <a14:foregroundMark x1="32437" y1="2427" x2="67059" y2="3180"/>
                        <a14:foregroundMark x1="34790" y1="98326" x2="54286" y2="97657"/>
                        <a14:foregroundMark x1="54286" y1="97657" x2="56471" y2="97657"/>
                        <a14:backgroundMark x1="1176" y1="70377" x2="672" y2="74812"/>
                      </a14:backgroundRemoval>
                    </a14:imgEffect>
                  </a14:imgLayer>
                </a14:imgProps>
              </a:ext>
            </a:extLst>
          </a:blip>
          <a:srcRect t="1233"/>
          <a:stretch/>
        </p:blipFill>
        <p:spPr>
          <a:xfrm>
            <a:off x="8275977" y="984250"/>
            <a:ext cx="2464489" cy="4888671"/>
          </a:xfrm>
          <a:prstGeom prst="rect">
            <a:avLst/>
          </a:prstGeom>
        </p:spPr>
      </p:pic>
      <p:sp>
        <p:nvSpPr>
          <p:cNvPr id="8" name="文本框 7">
            <a:extLst>
              <a:ext uri="{FF2B5EF4-FFF2-40B4-BE49-F238E27FC236}">
                <a16:creationId xmlns:a16="http://schemas.microsoft.com/office/drawing/2014/main" id="{6B2774CB-42C3-4BCA-AB18-8D9FA2249682}"/>
              </a:ext>
            </a:extLst>
          </p:cNvPr>
          <p:cNvSpPr txBox="1"/>
          <p:nvPr/>
        </p:nvSpPr>
        <p:spPr>
          <a:xfrm>
            <a:off x="8359539" y="5866596"/>
            <a:ext cx="2265423" cy="400110"/>
          </a:xfrm>
          <a:prstGeom prst="rect">
            <a:avLst/>
          </a:prstGeom>
          <a:noFill/>
        </p:spPr>
        <p:txBody>
          <a:bodyPr wrap="square" rtlCol="0">
            <a:spAutoFit/>
          </a:bodyPr>
          <a:lstStyle/>
          <a:p>
            <a:pPr algn="ctr"/>
            <a:r>
              <a:rPr lang="en-US" altLang="zh-CN" sz="2000" dirty="0"/>
              <a:t>Acoustic Features</a:t>
            </a:r>
            <a:endParaRPr lang="zh-CN" altLang="en-US" sz="2000" dirty="0"/>
          </a:p>
        </p:txBody>
      </p:sp>
    </p:spTree>
    <p:extLst>
      <p:ext uri="{BB962C8B-B14F-4D97-AF65-F5344CB8AC3E}">
        <p14:creationId xmlns:p14="http://schemas.microsoft.com/office/powerpoint/2010/main" val="29129309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68CD60-B73E-4985-9876-68E871225CC1}"/>
              </a:ext>
            </a:extLst>
          </p:cNvPr>
          <p:cNvSpPr>
            <a:spLocks noGrp="1"/>
          </p:cNvSpPr>
          <p:nvPr>
            <p:ph type="title"/>
          </p:nvPr>
        </p:nvSpPr>
        <p:spPr/>
        <p:txBody>
          <a:bodyPr/>
          <a:lstStyle/>
          <a:p>
            <a:r>
              <a:rPr lang="en-US" altLang="zh-CN" dirty="0"/>
              <a:t>Switchboard Results</a:t>
            </a:r>
            <a:endParaRPr lang="zh-CN" altLang="en-US" dirty="0"/>
          </a:p>
        </p:txBody>
      </p:sp>
      <p:sp>
        <p:nvSpPr>
          <p:cNvPr id="3" name="内容占位符 2">
            <a:extLst>
              <a:ext uri="{FF2B5EF4-FFF2-40B4-BE49-F238E27FC236}">
                <a16:creationId xmlns:a16="http://schemas.microsoft.com/office/drawing/2014/main" id="{B84731CA-B332-40D9-B704-4AD674AD55A8}"/>
              </a:ext>
            </a:extLst>
          </p:cNvPr>
          <p:cNvSpPr>
            <a:spLocks noGrp="1"/>
          </p:cNvSpPr>
          <p:nvPr>
            <p:ph idx="1"/>
          </p:nvPr>
        </p:nvSpPr>
        <p:spPr>
          <a:xfrm>
            <a:off x="783772" y="856989"/>
            <a:ext cx="10694125" cy="5717066"/>
          </a:xfrm>
        </p:spPr>
        <p:txBody>
          <a:bodyPr>
            <a:no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GMM and DNN results – </a:t>
            </a:r>
            <a:r>
              <a:rPr lang="en-US" altLang="zh-CN" dirty="0" err="1"/>
              <a:t>Vesely</a:t>
            </a:r>
            <a:r>
              <a:rPr lang="en-US" altLang="zh-CN" dirty="0"/>
              <a:t> et al (2013); TDNN-CE results – </a:t>
            </a:r>
            <a:r>
              <a:rPr lang="en-US" altLang="zh-CN" dirty="0" err="1"/>
              <a:t>Peddinti</a:t>
            </a:r>
            <a:r>
              <a:rPr lang="en-US" altLang="zh-CN" dirty="0"/>
              <a:t> et al (2015); TDNN/LF-MMI results – Povey et al (2016); LSTM results – </a:t>
            </a:r>
            <a:r>
              <a:rPr lang="en-US" altLang="zh-CN" dirty="0" err="1"/>
              <a:t>Saon</a:t>
            </a:r>
            <a:r>
              <a:rPr lang="en-US" altLang="zh-CN" dirty="0"/>
              <a:t> et al (2017)</a:t>
            </a:r>
          </a:p>
          <a:p>
            <a:r>
              <a:rPr lang="en-US" altLang="zh-CN" dirty="0"/>
              <a:t> Combining models, and with multiple RNN language models, WER reduced to 5.5/10.3% (</a:t>
            </a:r>
            <a:r>
              <a:rPr lang="en-US" altLang="zh-CN" dirty="0" err="1"/>
              <a:t>Saon</a:t>
            </a:r>
            <a:r>
              <a:rPr lang="en-US" altLang="zh-CN" dirty="0"/>
              <a:t> et al, 2017)</a:t>
            </a:r>
            <a:endParaRPr lang="zh-CN" altLang="en-US" dirty="0"/>
          </a:p>
        </p:txBody>
      </p:sp>
      <p:sp>
        <p:nvSpPr>
          <p:cNvPr id="4" name="日期占位符 3">
            <a:extLst>
              <a:ext uri="{FF2B5EF4-FFF2-40B4-BE49-F238E27FC236}">
                <a16:creationId xmlns:a16="http://schemas.microsoft.com/office/drawing/2014/main" id="{7A0631B9-3417-45C4-8B8E-C9A42798567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19FB0373-4561-4CE2-88C4-BE376C2C1EB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AB4AEFF6-4E00-4F97-A469-6A3364531F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pic>
        <p:nvPicPr>
          <p:cNvPr id="7" name="图片 6">
            <a:extLst>
              <a:ext uri="{FF2B5EF4-FFF2-40B4-BE49-F238E27FC236}">
                <a16:creationId xmlns:a16="http://schemas.microsoft.com/office/drawing/2014/main" id="{77499F24-36C7-4F70-9EC5-713A96522C34}"/>
              </a:ext>
            </a:extLst>
          </p:cNvPr>
          <p:cNvPicPr>
            <a:picLocks noChangeAspect="1"/>
          </p:cNvPicPr>
          <p:nvPr/>
        </p:nvPicPr>
        <p:blipFill>
          <a:blip r:embed="rId2"/>
          <a:stretch>
            <a:fillRect/>
          </a:stretch>
        </p:blipFill>
        <p:spPr>
          <a:xfrm>
            <a:off x="2456387" y="914330"/>
            <a:ext cx="6533609" cy="3711500"/>
          </a:xfrm>
          <a:prstGeom prst="rect">
            <a:avLst/>
          </a:prstGeom>
        </p:spPr>
      </p:pic>
    </p:spTree>
    <p:extLst>
      <p:ext uri="{BB962C8B-B14F-4D97-AF65-F5344CB8AC3E}">
        <p14:creationId xmlns:p14="http://schemas.microsoft.com/office/powerpoint/2010/main" val="8449600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2459AF-CD5E-4DF2-B3CC-DDB1D25A52EB}"/>
              </a:ext>
            </a:extLst>
          </p:cNvPr>
          <p:cNvSpPr>
            <a:spLocks noGrp="1"/>
          </p:cNvSpPr>
          <p:nvPr>
            <p:ph type="title"/>
          </p:nvPr>
        </p:nvSpPr>
        <p:spPr/>
        <p:txBody>
          <a:bodyPr/>
          <a:lstStyle/>
          <a:p>
            <a:r>
              <a:rPr lang="en-US" altLang="zh-CN" dirty="0"/>
              <a:t>Conclusions</a:t>
            </a:r>
            <a:endParaRPr lang="zh-CN" altLang="en-US" dirty="0"/>
          </a:p>
        </p:txBody>
      </p:sp>
      <p:sp>
        <p:nvSpPr>
          <p:cNvPr id="3" name="内容占位符 2">
            <a:extLst>
              <a:ext uri="{FF2B5EF4-FFF2-40B4-BE49-F238E27FC236}">
                <a16:creationId xmlns:a16="http://schemas.microsoft.com/office/drawing/2014/main" id="{4B907112-C705-44D7-80BF-5B9E76814354}"/>
              </a:ext>
            </a:extLst>
          </p:cNvPr>
          <p:cNvSpPr>
            <a:spLocks noGrp="1"/>
          </p:cNvSpPr>
          <p:nvPr>
            <p:ph idx="1"/>
          </p:nvPr>
        </p:nvSpPr>
        <p:spPr/>
        <p:txBody>
          <a:bodyPr/>
          <a:lstStyle/>
          <a:p>
            <a:r>
              <a:rPr lang="en-US" altLang="zh-CN" dirty="0"/>
              <a:t>Neural networks using cross-entropy (CE) and </a:t>
            </a:r>
            <a:r>
              <a:rPr lang="en-US" altLang="zh-CN" dirty="0" err="1"/>
              <a:t>softmax</a:t>
            </a:r>
            <a:r>
              <a:rPr lang="en-US" altLang="zh-CN" dirty="0"/>
              <a:t> outputs give us a way of assigning the probability of each possible phonetic label for a given frame of data </a:t>
            </a:r>
          </a:p>
          <a:p>
            <a:r>
              <a:rPr lang="en-US" altLang="zh-CN" dirty="0"/>
              <a:t>Hidden layers provide a way for the system to learn representations of the input data </a:t>
            </a:r>
          </a:p>
          <a:p>
            <a:r>
              <a:rPr lang="en-US" altLang="zh-CN" dirty="0"/>
              <a:t>All the weights and biases of a network may be trained by gradient descent – back-propagation of error provides a way to compute the gradients in a deep network </a:t>
            </a:r>
          </a:p>
          <a:p>
            <a:r>
              <a:rPr lang="en-US" altLang="zh-CN" dirty="0"/>
              <a:t>Acoustic context can be simply incorporated into such a network by providing multiples frame of acoustic input </a:t>
            </a:r>
          </a:p>
          <a:p>
            <a:r>
              <a:rPr lang="en-US" altLang="zh-CN" dirty="0"/>
              <a:t>Introductory reading for neural networks: </a:t>
            </a:r>
          </a:p>
          <a:p>
            <a:pPr lvl="1"/>
            <a:r>
              <a:rPr lang="en-US" altLang="zh-CN" dirty="0"/>
              <a:t>Nielsen, Neural Networks and Deep Learning, (chapters 1, 2, 3) http://neuralnetworksanddeeplearning.com </a:t>
            </a:r>
          </a:p>
          <a:p>
            <a:pPr lvl="1"/>
            <a:r>
              <a:rPr lang="en-US" altLang="zh-CN" dirty="0" err="1"/>
              <a:t>Jurafsky</a:t>
            </a:r>
            <a:r>
              <a:rPr lang="en-US" altLang="zh-CN" dirty="0"/>
              <a:t> and Martin (draft 3rd edition), chapter 7 (secs 7.1 – 7.4) https://web.stanford.edu/~jurafsky/slp3/7.pdf</a:t>
            </a:r>
            <a:endParaRPr lang="zh-CN" altLang="en-US" dirty="0"/>
          </a:p>
        </p:txBody>
      </p:sp>
      <p:sp>
        <p:nvSpPr>
          <p:cNvPr id="4" name="日期占位符 3">
            <a:extLst>
              <a:ext uri="{FF2B5EF4-FFF2-40B4-BE49-F238E27FC236}">
                <a16:creationId xmlns:a16="http://schemas.microsoft.com/office/drawing/2014/main" id="{F4D51866-1B85-4B1E-BE41-1AED5178603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2EE84247-A407-4EBB-86D2-F8D173EE0B9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CAB694D4-C9D6-4DAB-A48B-51C8892EBE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spTree>
    <p:extLst>
      <p:ext uri="{BB962C8B-B14F-4D97-AF65-F5344CB8AC3E}">
        <p14:creationId xmlns:p14="http://schemas.microsoft.com/office/powerpoint/2010/main" val="31889363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98B181-599B-4208-B29C-2DAF33A83097}"/>
              </a:ext>
            </a:extLst>
          </p:cNvPr>
          <p:cNvSpPr>
            <a:spLocks noGrp="1"/>
          </p:cNvSpPr>
          <p:nvPr>
            <p:ph type="title"/>
          </p:nvPr>
        </p:nvSpPr>
        <p:spPr/>
        <p:txBody>
          <a:bodyPr/>
          <a:lstStyle/>
          <a:p>
            <a:r>
              <a:rPr lang="en-US" altLang="zh-CN" dirty="0"/>
              <a:t>Neural networks for phone recognition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1C79252-6C9A-4925-9AE9-DC50776A751E}"/>
                  </a:ext>
                </a:extLst>
              </p:cNvPr>
              <p:cNvSpPr>
                <a:spLocks noGrp="1"/>
              </p:cNvSpPr>
              <p:nvPr>
                <p:ph idx="1"/>
              </p:nvPr>
            </p:nvSpPr>
            <p:spPr/>
            <p:txBody>
              <a:bodyPr>
                <a:normAutofit/>
              </a:bodyPr>
              <a:lstStyle/>
              <a:p>
                <a:r>
                  <a:rPr lang="en-US" altLang="zh-CN" dirty="0"/>
                  <a:t>So far we have trained networks to classify each frame of observations</a:t>
                </a:r>
              </a:p>
              <a:p>
                <a:r>
                  <a:rPr lang="en-US" altLang="zh-CN" dirty="0"/>
                  <a:t>In phone recognition, we need to obtain the best phone (or word) sequence</a:t>
                </a:r>
              </a:p>
              <a:p>
                <a:r>
                  <a:rPr lang="en-US" altLang="zh-CN" dirty="0"/>
                  <a:t>Hybrid NN/HMM systems: in an HMM, replace the GMMs used to estimate output pdfs with the outputs of neural networks</a:t>
                </a:r>
              </a:p>
              <a:p>
                <a:r>
                  <a:rPr lang="en-US" altLang="zh-CN" dirty="0"/>
                  <a:t>Train a neural network to associate a phone-state label with a frame of acoustic data (+ context)</a:t>
                </a:r>
              </a:p>
              <a:p>
                <a:r>
                  <a:rPr lang="en-US" altLang="zh-CN" dirty="0"/>
                  <a:t>Can interpret the output of the network as </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𝑝h𝑜𝑛𝑒𝑆𝑡𝑎𝑡𝑒</m:t>
                    </m:r>
                    <m:r>
                      <a:rPr lang="en-US" altLang="zh-CN" i="1" dirty="0" err="1">
                        <a:latin typeface="Cambria Math" panose="02040503050406030204" pitchFamily="18" charset="0"/>
                      </a:rPr>
                      <m:t>|</m:t>
                    </m:r>
                    <m:r>
                      <a:rPr lang="en-US" altLang="zh-CN" i="1" dirty="0" err="1" smtClean="0">
                        <a:latin typeface="Cambria Math" panose="02040503050406030204" pitchFamily="18" charset="0"/>
                      </a:rPr>
                      <m:t>𝑎𝑐𝑜𝑢𝑠𝑡𝑖𝑐𝐹𝑟𝑎𝑚𝑒</m:t>
                    </m:r>
                    <m:r>
                      <a:rPr lang="en-US" altLang="zh-CN" i="1" dirty="0">
                        <a:latin typeface="Cambria Math" panose="02040503050406030204" pitchFamily="18" charset="0"/>
                      </a:rPr>
                      <m:t>)</m:t>
                    </m:r>
                  </m:oMath>
                </a14:m>
                <a:endParaRPr lang="en-US" altLang="zh-CN" dirty="0"/>
              </a:p>
              <a:p>
                <a:r>
                  <a:rPr lang="en-US" altLang="zh-CN" dirty="0"/>
                  <a:t>Use NN to obtain output probabilities in Viterbi algorithm to find most probable sequence of phones</a:t>
                </a:r>
                <a:endParaRPr lang="zh-CN" altLang="en-US" dirty="0"/>
              </a:p>
            </p:txBody>
          </p:sp>
        </mc:Choice>
        <mc:Fallback xmlns="">
          <p:sp>
            <p:nvSpPr>
              <p:cNvPr id="3" name="内容占位符 2">
                <a:extLst>
                  <a:ext uri="{FF2B5EF4-FFF2-40B4-BE49-F238E27FC236}">
                    <a16:creationId xmlns:a16="http://schemas.microsoft.com/office/drawing/2014/main" id="{B1C79252-6C9A-4925-9AE9-DC50776A751E}"/>
                  </a:ext>
                </a:extLst>
              </p:cNvPr>
              <p:cNvSpPr>
                <a:spLocks noGrp="1" noRot="1" noChangeAspect="1" noMove="1" noResize="1" noEditPoints="1" noAdjustHandles="1" noChangeArrowheads="1" noChangeShapeType="1" noTextEdit="1"/>
              </p:cNvSpPr>
              <p:nvPr>
                <p:ph idx="1"/>
              </p:nvPr>
            </p:nvSpPr>
            <p:spPr>
              <a:blipFill>
                <a:blip r:embed="rId2"/>
                <a:stretch>
                  <a:fillRect l="-912" t="-1568" r="-513"/>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A32785BB-B6C5-4E5A-8110-95874532D1D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7FF75C-84BC-43C5-8B40-8F5C257D7CC2}" type="datetime1">
              <a:rPr kumimoji="0" lang="en-US" altLang="zh-TW" sz="900"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12/28/2023</a:t>
            </a:fld>
            <a:endParaRPr kumimoji="0" lang="en-US" altLang="zh-TW" sz="900" b="0" i="0" u="none" strike="noStrike" kern="1200" cap="none" spc="0" normalizeH="0" baseline="0" noProof="0">
              <a:ln>
                <a:noFill/>
              </a:ln>
              <a:solidFill>
                <a:srgbClr val="FFFFFF"/>
              </a:solidFill>
              <a:effectLst/>
              <a:uLnTx/>
              <a:uFillTx/>
              <a:latin typeface="Calibri" panose="020F0502020204030204"/>
              <a:cs typeface="+mn-cs"/>
            </a:endParaRPr>
          </a:p>
        </p:txBody>
      </p:sp>
      <p:sp>
        <p:nvSpPr>
          <p:cNvPr id="5" name="页脚占位符 4">
            <a:extLst>
              <a:ext uri="{FF2B5EF4-FFF2-40B4-BE49-F238E27FC236}">
                <a16:creationId xmlns:a16="http://schemas.microsoft.com/office/drawing/2014/main" id="{0626AE14-5830-4235-AE29-BA38D5B7862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1200" cap="all" spc="0" normalizeH="0" baseline="0" noProof="0">
                <a:ln>
                  <a:noFill/>
                </a:ln>
                <a:solidFill>
                  <a:srgbClr val="FFFFFF"/>
                </a:solidFill>
                <a:effectLst/>
                <a:uLnTx/>
                <a:uFillTx/>
                <a:latin typeface="Calibri" panose="020F0502020204030204"/>
                <a:cs typeface="+mn-cs"/>
              </a:rPr>
              <a:t>Human Computer Interaction</a:t>
            </a:r>
          </a:p>
        </p:txBody>
      </p:sp>
      <p:sp>
        <p:nvSpPr>
          <p:cNvPr id="6" name="灯片编号占位符 5">
            <a:extLst>
              <a:ext uri="{FF2B5EF4-FFF2-40B4-BE49-F238E27FC236}">
                <a16:creationId xmlns:a16="http://schemas.microsoft.com/office/drawing/2014/main" id="{1992E90E-F1E3-43D4-A5B6-835AA79582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CD4CCB-73CB-499F-9483-72A1F6A46DBE}" type="slidenum">
              <a:rPr kumimoji="0" lang="zh-TW" altLang="en-US" sz="1051" b="0" i="0" u="none" strike="noStrike" kern="1200" cap="none" spc="0" normalizeH="0" baseline="0" noProof="0" smtClean="0">
                <a:ln>
                  <a:noFill/>
                </a:ln>
                <a:solidFill>
                  <a:srgbClr val="FFFFFF"/>
                </a:solidFill>
                <a:effectLst/>
                <a:uLnTx/>
                <a:uFillTx/>
                <a:latin typeface="Calibri"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altLang="zh-TW" sz="1051" b="0" i="0" u="none" strike="noStrike" kern="1200" cap="none" spc="0" normalizeH="0" baseline="0" noProof="0">
              <a:ln>
                <a:noFill/>
              </a:ln>
              <a:solidFill>
                <a:srgbClr val="FFFFFF"/>
              </a:solidFill>
              <a:effectLst/>
              <a:uLnTx/>
              <a:uFillTx/>
              <a:latin typeface="Calibri" panose="020F0502020204030204"/>
              <a:cs typeface="+mn-cs"/>
            </a:endParaRPr>
          </a:p>
        </p:txBody>
      </p:sp>
    </p:spTree>
    <p:extLst>
      <p:ext uri="{BB962C8B-B14F-4D97-AF65-F5344CB8AC3E}">
        <p14:creationId xmlns:p14="http://schemas.microsoft.com/office/powerpoint/2010/main" val="2031683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2"/>
          <p:cNvSpPr>
            <a:spLocks noGrp="1"/>
          </p:cNvSpPr>
          <p:nvPr>
            <p:ph type="title"/>
          </p:nvPr>
        </p:nvSpPr>
        <p:spPr/>
        <p:txBody>
          <a:bodyPr/>
          <a:lstStyle/>
          <a:p>
            <a:r>
              <a:rPr lang="en-US" altLang="en-US"/>
              <a:t>Artificial neuron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 the activation value </a:t>
                </a:r>
                <a14:m>
                  <m:oMath xmlns:m="http://schemas.openxmlformats.org/officeDocument/2006/math">
                    <m:r>
                      <a:rPr lang="en-US" b="0" i="1" smtClean="0">
                        <a:latin typeface="Cambria Math"/>
                      </a:rPr>
                      <m:t>𝑛𝑒𝑡</m:t>
                    </m:r>
                    <m:r>
                      <a:rPr lang="en-US" b="0" i="0" smtClean="0">
                        <a:latin typeface="Cambria Math"/>
                      </a:rPr>
                      <m:t>=</m:t>
                    </m:r>
                    <m:r>
                      <a:rPr lang="en-US" i="1">
                        <a:latin typeface="Cambria Math"/>
                      </a:rPr>
                      <m:t>∑</m:t>
                    </m:r>
                    <m:sSub>
                      <m:sSubPr>
                        <m:ctrlPr>
                          <a:rPr lang="en-US" i="1">
                            <a:latin typeface="Cambria Math" panose="02040503050406030204" pitchFamily="18" charset="0"/>
                          </a:rPr>
                        </m:ctrlPr>
                      </m:sSubPr>
                      <m:e>
                        <m:r>
                          <a:rPr lang="en-US" i="1">
                            <a:latin typeface="Cambria Math"/>
                          </a:rPr>
                          <m:t>𝑤</m:t>
                        </m:r>
                      </m:e>
                      <m:sub>
                        <m:r>
                          <a:rPr lang="en-US" i="1">
                            <a:latin typeface="Cambria Math"/>
                          </a:rPr>
                          <m:t>𝑖</m:t>
                        </m:r>
                      </m:sub>
                    </m:sSub>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𝑗</m:t>
                        </m:r>
                      </m:sub>
                    </m:sSub>
                  </m:oMath>
                </a14:m>
                <a:r>
                  <a:rPr lang="en-US" dirty="0"/>
                  <a:t>, the output of the neuron is given by</a:t>
                </a:r>
              </a:p>
              <a:p>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a:rPr>
                        <m:t>𝑓</m:t>
                      </m:r>
                      <m:d>
                        <m:dPr>
                          <m:ctrlPr>
                            <a:rPr lang="en-US" b="0" i="1" smtClean="0">
                              <a:latin typeface="Cambria Math" panose="02040503050406030204" pitchFamily="18" charset="0"/>
                            </a:rPr>
                          </m:ctrlPr>
                        </m:dPr>
                        <m:e>
                          <m:r>
                            <a:rPr lang="en-US" b="0" i="1" smtClean="0">
                              <a:latin typeface="Cambria Math"/>
                            </a:rPr>
                            <m:t>𝑛𝑒𝑡</m:t>
                          </m:r>
                        </m:e>
                      </m:d>
                      <m:r>
                        <a:rPr lang="en-US" b="0" i="1" smtClean="0">
                          <a:latin typeface="Cambria Math"/>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a:rPr>
                                  <m:t>1</m:t>
                                </m:r>
                              </m:e>
                              <m:e>
                                <m:r>
                                  <a:rPr lang="en-US" b="0" i="1" smtClean="0">
                                    <a:latin typeface="Cambria Math"/>
                                  </a:rPr>
                                  <m:t>𝑖𝑓</m:t>
                                </m:r>
                                <m:r>
                                  <a:rPr lang="en-US" b="0" i="1" smtClean="0">
                                    <a:latin typeface="Cambria Math"/>
                                  </a:rPr>
                                  <m:t> ∑</m:t>
                                </m:r>
                                <m:sSub>
                                  <m:sSubPr>
                                    <m:ctrlPr>
                                      <a:rPr lang="en-US" i="1">
                                        <a:latin typeface="Cambria Math" panose="02040503050406030204" pitchFamily="18" charset="0"/>
                                      </a:rPr>
                                    </m:ctrlPr>
                                  </m:sSubPr>
                                  <m:e>
                                    <m:r>
                                      <a:rPr lang="en-US" i="1">
                                        <a:latin typeface="Cambria Math"/>
                                      </a:rPr>
                                      <m:t>𝑤</m:t>
                                    </m:r>
                                  </m:e>
                                  <m:sub>
                                    <m:r>
                                      <a:rPr lang="en-US" i="1">
                                        <a:latin typeface="Cambria Math"/>
                                      </a:rPr>
                                      <m:t>𝑖</m:t>
                                    </m:r>
                                  </m:sub>
                                </m:sSub>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𝑗</m:t>
                                    </m:r>
                                  </m:sub>
                                </m:sSub>
                                <m:r>
                                  <a:rPr lang="en-US" i="1" smtClean="0">
                                    <a:latin typeface="Cambria Math"/>
                                    <a:ea typeface="Cambria Math"/>
                                  </a:rPr>
                                  <m:t>≥</m:t>
                                </m:r>
                                <m:r>
                                  <a:rPr lang="en-US" b="0" i="1" smtClean="0">
                                    <a:latin typeface="Cambria Math"/>
                                    <a:ea typeface="Cambria Math"/>
                                  </a:rPr>
                                  <m:t>0</m:t>
                                </m:r>
                              </m:e>
                            </m:mr>
                            <m:mr>
                              <m:e>
                                <m:r>
                                  <a:rPr lang="en-US" b="0" i="1" smtClean="0">
                                    <a:latin typeface="Cambria Math" panose="02040503050406030204" pitchFamily="18" charset="0"/>
                                    <a:ea typeface="Cambria Math"/>
                                  </a:rPr>
                                  <m:t>0</m:t>
                                </m:r>
                              </m:e>
                              <m:e>
                                <m:r>
                                  <a:rPr lang="en-US" b="0" i="1" smtClean="0">
                                    <a:latin typeface="Cambria Math"/>
                                  </a:rPr>
                                  <m:t>𝑖𝑓</m:t>
                                </m:r>
                                <m:r>
                                  <a:rPr lang="en-US" b="0" i="1" smtClean="0">
                                    <a:latin typeface="Cambria Math"/>
                                  </a:rPr>
                                  <m:t> ∑</m:t>
                                </m:r>
                                <m:sSub>
                                  <m:sSubPr>
                                    <m:ctrlPr>
                                      <a:rPr lang="en-US" i="1">
                                        <a:latin typeface="Cambria Math" panose="02040503050406030204" pitchFamily="18" charset="0"/>
                                      </a:rPr>
                                    </m:ctrlPr>
                                  </m:sSubPr>
                                  <m:e>
                                    <m:r>
                                      <a:rPr lang="en-US" i="1">
                                        <a:latin typeface="Cambria Math"/>
                                      </a:rPr>
                                      <m:t>𝑤</m:t>
                                    </m:r>
                                  </m:e>
                                  <m:sub>
                                    <m:r>
                                      <a:rPr lang="en-US" i="1">
                                        <a:latin typeface="Cambria Math"/>
                                      </a:rPr>
                                      <m:t>𝑖</m:t>
                                    </m:r>
                                  </m:sub>
                                </m:sSub>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𝑗</m:t>
                                    </m:r>
                                  </m:sub>
                                </m:sSub>
                                <m:r>
                                  <a:rPr lang="en-US" b="0" i="1" smtClean="0">
                                    <a:latin typeface="Cambria Math"/>
                                  </a:rPr>
                                  <m:t>&lt;0</m:t>
                                </m:r>
                              </m:e>
                            </m:mr>
                          </m:m>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40" t="-1344" r="-1672"/>
                </a:stretch>
              </a:blipFill>
            </p:spPr>
            <p:txBody>
              <a:bodyPr/>
              <a:lstStyle/>
              <a:p>
                <a:r>
                  <a:rPr lang="en-US">
                    <a:noFill/>
                  </a:rPr>
                  <a:t> </a:t>
                </a:r>
              </a:p>
            </p:txBody>
          </p:sp>
        </mc:Fallback>
      </mc:AlternateContent>
      <p:sp>
        <p:nvSpPr>
          <p:cNvPr id="5" name="日期占位符 4"/>
          <p:cNvSpPr>
            <a:spLocks noGrp="1"/>
          </p:cNvSpPr>
          <p:nvPr>
            <p:ph type="dt" sz="half" idx="10"/>
          </p:nvPr>
        </p:nvSpPr>
        <p:spPr/>
        <p:txBody>
          <a:bodyPr/>
          <a:lstStyle/>
          <a:p>
            <a:pPr>
              <a:defRPr/>
            </a:pPr>
            <a:fld id="{53B05C9F-FAF1-45E1-A612-6FBF65FC5F6E}" type="datetime1">
              <a:rPr lang="en-US" smtClean="0"/>
              <a:t>12/28/2023</a:t>
            </a:fld>
            <a:endParaRPr lang="en-US"/>
          </a:p>
        </p:txBody>
      </p:sp>
      <p:sp>
        <p:nvSpPr>
          <p:cNvPr id="6" name="页脚占位符 5"/>
          <p:cNvSpPr>
            <a:spLocks noGrp="1"/>
          </p:cNvSpPr>
          <p:nvPr>
            <p:ph type="ftr" sz="quarter" idx="11"/>
          </p:nvPr>
        </p:nvSpPr>
        <p:spPr/>
        <p:txBody>
          <a:bodyPr/>
          <a:lstStyle/>
          <a:p>
            <a:pPr>
              <a:defRPr/>
            </a:pPr>
            <a:r>
              <a:rPr lang="en-US"/>
              <a:t>Pttern recognition</a:t>
            </a:r>
            <a:endParaRPr lang="en-US" dirty="0"/>
          </a:p>
        </p:txBody>
      </p:sp>
      <p:sp>
        <p:nvSpPr>
          <p:cNvPr id="7" name="灯片编号占位符 6"/>
          <p:cNvSpPr>
            <a:spLocks noGrp="1"/>
          </p:cNvSpPr>
          <p:nvPr>
            <p:ph type="sldNum" sz="quarter" idx="12"/>
          </p:nvPr>
        </p:nvSpPr>
        <p:spPr/>
        <p:txBody>
          <a:bodyPr/>
          <a:lstStyle/>
          <a:p>
            <a:pPr>
              <a:defRPr/>
            </a:pPr>
            <a:r>
              <a:rPr lang="en-US"/>
              <a:t> page </a:t>
            </a:r>
            <a:fld id="{D92B8BA0-D749-4879-B022-8A2A307BA723}" type="slidenum">
              <a:rPr lang="en-US" smtClean="0"/>
              <a:pPr>
                <a:defRPr/>
              </a:pPr>
              <a:t>8</a:t>
            </a:fld>
            <a:endParaRPr lang="en-US" dirty="0"/>
          </a:p>
        </p:txBody>
      </p:sp>
      <p:sp>
        <p:nvSpPr>
          <p:cNvPr id="2" name="椭圆 1"/>
          <p:cNvSpPr/>
          <p:nvPr/>
        </p:nvSpPr>
        <p:spPr>
          <a:xfrm>
            <a:off x="5715000" y="4191000"/>
            <a:ext cx="1143000" cy="1143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弧形 3"/>
          <p:cNvSpPr/>
          <p:nvPr/>
        </p:nvSpPr>
        <p:spPr>
          <a:xfrm rot="12563557">
            <a:off x="6296924" y="4029344"/>
            <a:ext cx="1334909" cy="1466313"/>
          </a:xfrm>
          <a:prstGeom prst="arc">
            <a:avLst>
              <a:gd name="adj1" fmla="val 17015439"/>
              <a:gd name="adj2" fmla="val 122968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 name="直接箭头连接符 8"/>
          <p:cNvCxnSpPr>
            <a:endCxn id="2" idx="1"/>
          </p:cNvCxnSpPr>
          <p:nvPr/>
        </p:nvCxnSpPr>
        <p:spPr>
          <a:xfrm>
            <a:off x="4802206" y="3755172"/>
            <a:ext cx="1080182" cy="6032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4647748" y="4292120"/>
            <a:ext cx="1081541" cy="3594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4563601" y="4953000"/>
            <a:ext cx="1179974" cy="4164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2" idx="3"/>
          </p:cNvCxnSpPr>
          <p:nvPr/>
        </p:nvCxnSpPr>
        <p:spPr>
          <a:xfrm flipV="1">
            <a:off x="4811736" y="5166612"/>
            <a:ext cx="1070653" cy="762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p:cNvSpPr txBox="1"/>
              <p:nvPr/>
            </p:nvSpPr>
            <p:spPr>
              <a:xfrm>
                <a:off x="6454440" y="4601028"/>
                <a:ext cx="251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𝜃</m:t>
                      </m:r>
                    </m:oMath>
                  </m:oMathPara>
                </a14:m>
                <a:endParaRPr lang="zh-CN" altLang="en-US" sz="24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6454440" y="4601028"/>
                <a:ext cx="251094" cy="369332"/>
              </a:xfrm>
              <a:prstGeom prst="rect">
                <a:avLst/>
              </a:prstGeom>
              <a:blipFill>
                <a:blip r:embed="rId3"/>
                <a:stretch>
                  <a:fillRect l="-29268" r="-24390" b="-6667"/>
                </a:stretch>
              </a:blipFill>
            </p:spPr>
            <p:txBody>
              <a:bodyPr/>
              <a:lstStyle/>
              <a:p>
                <a:r>
                  <a:rPr lang="zh-CN" altLang="en-US">
                    <a:noFill/>
                  </a:rPr>
                  <a:t> </a:t>
                </a:r>
              </a:p>
            </p:txBody>
          </p:sp>
        </mc:Fallback>
      </mc:AlternateContent>
      <p:cxnSp>
        <p:nvCxnSpPr>
          <p:cNvPr id="26" name="直接箭头连接符 25"/>
          <p:cNvCxnSpPr>
            <a:stCxn id="2" idx="6"/>
          </p:cNvCxnSpPr>
          <p:nvPr/>
        </p:nvCxnSpPr>
        <p:spPr>
          <a:xfrm flipV="1">
            <a:off x="6858001" y="4762500"/>
            <a:ext cx="135575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文本框 28"/>
              <p:cNvSpPr txBox="1"/>
              <p:nvPr/>
            </p:nvSpPr>
            <p:spPr>
              <a:xfrm>
                <a:off x="7289428" y="4313888"/>
                <a:ext cx="251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𝑦</m:t>
                      </m:r>
                    </m:oMath>
                  </m:oMathPara>
                </a14:m>
                <a:endParaRPr lang="zh-CN" altLang="en-US" sz="2400" dirty="0"/>
              </a:p>
            </p:txBody>
          </p:sp>
        </mc:Choice>
        <mc:Fallback xmlns="">
          <p:sp>
            <p:nvSpPr>
              <p:cNvPr id="29" name="文本框 28"/>
              <p:cNvSpPr txBox="1">
                <a:spLocks noRot="1" noChangeAspect="1" noMove="1" noResize="1" noEditPoints="1" noAdjustHandles="1" noChangeArrowheads="1" noChangeShapeType="1" noTextEdit="1"/>
              </p:cNvSpPr>
              <p:nvPr/>
            </p:nvSpPr>
            <p:spPr>
              <a:xfrm>
                <a:off x="7289428" y="4313888"/>
                <a:ext cx="251094" cy="369332"/>
              </a:xfrm>
              <a:prstGeom prst="rect">
                <a:avLst/>
              </a:prstGeom>
              <a:blipFill>
                <a:blip r:embed="rId4"/>
                <a:stretch>
                  <a:fillRect l="-29268" r="-26829"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5149275" y="3724411"/>
                <a:ext cx="4218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Sub>
                    </m:oMath>
                  </m:oMathPara>
                </a14:m>
                <a:endParaRPr lang="zh-CN" altLang="en-US" sz="2400" dirty="0"/>
              </a:p>
            </p:txBody>
          </p:sp>
        </mc:Choice>
        <mc:Fallback xmlns="">
          <p:sp>
            <p:nvSpPr>
              <p:cNvPr id="30" name="文本框 29"/>
              <p:cNvSpPr txBox="1">
                <a:spLocks noRot="1" noChangeAspect="1" noMove="1" noResize="1" noEditPoints="1" noAdjustHandles="1" noChangeArrowheads="1" noChangeShapeType="1" noTextEdit="1"/>
              </p:cNvSpPr>
              <p:nvPr/>
            </p:nvSpPr>
            <p:spPr>
              <a:xfrm>
                <a:off x="5149275" y="3724411"/>
                <a:ext cx="421846" cy="369332"/>
              </a:xfrm>
              <a:prstGeom prst="rect">
                <a:avLst/>
              </a:prstGeom>
              <a:blipFill>
                <a:blip r:embed="rId5"/>
                <a:stretch>
                  <a:fillRect l="-10145" r="-5797"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5054371" y="4114800"/>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2</m:t>
                          </m:r>
                        </m:sub>
                      </m:sSub>
                    </m:oMath>
                  </m:oMathPara>
                </a14:m>
                <a:endParaRPr lang="zh-CN" altLang="en-US" sz="24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5054371" y="4114800"/>
                <a:ext cx="428964" cy="369332"/>
              </a:xfrm>
              <a:prstGeom prst="rect">
                <a:avLst/>
              </a:prstGeom>
              <a:blipFill>
                <a:blip r:embed="rId6"/>
                <a:stretch>
                  <a:fillRect l="-8571" r="-5714"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5008425" y="4761468"/>
                <a:ext cx="3853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oMath>
                  </m:oMathPara>
                </a14:m>
                <a:endParaRPr lang="zh-CN" altLang="en-US" sz="2400" dirty="0"/>
              </a:p>
            </p:txBody>
          </p:sp>
        </mc:Choice>
        <mc:Fallback xmlns="">
          <p:sp>
            <p:nvSpPr>
              <p:cNvPr id="32" name="文本框 31"/>
              <p:cNvSpPr txBox="1">
                <a:spLocks noRot="1" noChangeAspect="1" noMove="1" noResize="1" noEditPoints="1" noAdjustHandles="1" noChangeArrowheads="1" noChangeShapeType="1" noTextEdit="1"/>
              </p:cNvSpPr>
              <p:nvPr/>
            </p:nvSpPr>
            <p:spPr>
              <a:xfrm>
                <a:off x="5008425" y="4761468"/>
                <a:ext cx="385362" cy="369332"/>
              </a:xfrm>
              <a:prstGeom prst="rect">
                <a:avLst/>
              </a:prstGeom>
              <a:blipFill>
                <a:blip r:embed="rId7"/>
                <a:stretch>
                  <a:fillRect l="-11111" r="-6349"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5116077" y="5547612"/>
                <a:ext cx="6433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𝑛</m:t>
                          </m:r>
                        </m:sub>
                      </m:sSub>
                    </m:oMath>
                  </m:oMathPara>
                </a14:m>
                <a:endParaRPr lang="zh-CN" altLang="en-US" sz="2400" dirty="0"/>
              </a:p>
            </p:txBody>
          </p:sp>
        </mc:Choice>
        <mc:Fallback xmlns="">
          <p:sp>
            <p:nvSpPr>
              <p:cNvPr id="33" name="文本框 32"/>
              <p:cNvSpPr txBox="1">
                <a:spLocks noRot="1" noChangeAspect="1" noMove="1" noResize="1" noEditPoints="1" noAdjustHandles="1" noChangeArrowheads="1" noChangeShapeType="1" noTextEdit="1"/>
              </p:cNvSpPr>
              <p:nvPr/>
            </p:nvSpPr>
            <p:spPr>
              <a:xfrm>
                <a:off x="5116077" y="5547612"/>
                <a:ext cx="643300" cy="369332"/>
              </a:xfrm>
              <a:prstGeom prst="rect">
                <a:avLst/>
              </a:prstGeom>
              <a:blipFill>
                <a:blip r:embed="rId8"/>
                <a:stretch>
                  <a:fillRect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4416162" y="3444761"/>
                <a:ext cx="3649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oMath>
                  </m:oMathPara>
                </a14:m>
                <a:endParaRPr lang="zh-CN" altLang="en-US" sz="2400" dirty="0"/>
              </a:p>
            </p:txBody>
          </p:sp>
        </mc:Choice>
        <mc:Fallback xmlns="">
          <p:sp>
            <p:nvSpPr>
              <p:cNvPr id="38" name="文本框 37"/>
              <p:cNvSpPr txBox="1">
                <a:spLocks noRot="1" noChangeAspect="1" noMove="1" noResize="1" noEditPoints="1" noAdjustHandles="1" noChangeArrowheads="1" noChangeShapeType="1" noTextEdit="1"/>
              </p:cNvSpPr>
              <p:nvPr/>
            </p:nvSpPr>
            <p:spPr>
              <a:xfrm>
                <a:off x="4416162" y="3444761"/>
                <a:ext cx="364908" cy="369332"/>
              </a:xfrm>
              <a:prstGeom prst="rect">
                <a:avLst/>
              </a:prstGeom>
              <a:blipFill>
                <a:blip r:embed="rId9"/>
                <a:stretch>
                  <a:fillRect l="-10000" r="-8333"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4287668" y="3972652"/>
                <a:ext cx="3720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oMath>
                  </m:oMathPara>
                </a14:m>
                <a:endParaRPr lang="zh-CN" altLang="en-US" sz="2400" dirty="0"/>
              </a:p>
            </p:txBody>
          </p:sp>
        </mc:Choice>
        <mc:Fallback xmlns="">
          <p:sp>
            <p:nvSpPr>
              <p:cNvPr id="39" name="文本框 38"/>
              <p:cNvSpPr txBox="1">
                <a:spLocks noRot="1" noChangeAspect="1" noMove="1" noResize="1" noEditPoints="1" noAdjustHandles="1" noChangeArrowheads="1" noChangeShapeType="1" noTextEdit="1"/>
              </p:cNvSpPr>
              <p:nvPr/>
            </p:nvSpPr>
            <p:spPr>
              <a:xfrm>
                <a:off x="4287668" y="3972652"/>
                <a:ext cx="372025" cy="369332"/>
              </a:xfrm>
              <a:prstGeom prst="rect">
                <a:avLst/>
              </a:prstGeom>
              <a:blipFill>
                <a:blip r:embed="rId10"/>
                <a:stretch>
                  <a:fillRect l="-9836" r="-8197"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4243578" y="5067881"/>
                <a:ext cx="3284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oMath>
                  </m:oMathPara>
                </a14:m>
                <a:endParaRPr lang="zh-CN" altLang="en-US" sz="2400" dirty="0"/>
              </a:p>
            </p:txBody>
          </p:sp>
        </mc:Choice>
        <mc:Fallback xmlns="">
          <p:sp>
            <p:nvSpPr>
              <p:cNvPr id="40" name="文本框 39"/>
              <p:cNvSpPr txBox="1">
                <a:spLocks noRot="1" noChangeAspect="1" noMove="1" noResize="1" noEditPoints="1" noAdjustHandles="1" noChangeArrowheads="1" noChangeShapeType="1" noTextEdit="1"/>
              </p:cNvSpPr>
              <p:nvPr/>
            </p:nvSpPr>
            <p:spPr>
              <a:xfrm>
                <a:off x="4243578" y="5067881"/>
                <a:ext cx="328423" cy="369332"/>
              </a:xfrm>
              <a:prstGeom prst="rect">
                <a:avLst/>
              </a:prstGeom>
              <a:blipFill>
                <a:blip r:embed="rId11"/>
                <a:stretch>
                  <a:fillRect l="-11111" r="-9259"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4416162" y="5687309"/>
                <a:ext cx="3919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m:t>
                          </m:r>
                        </m:sub>
                      </m:sSub>
                    </m:oMath>
                  </m:oMathPara>
                </a14:m>
                <a:endParaRPr lang="zh-CN" altLang="en-US" sz="2400" dirty="0"/>
              </a:p>
            </p:txBody>
          </p:sp>
        </mc:Choice>
        <mc:Fallback xmlns="">
          <p:sp>
            <p:nvSpPr>
              <p:cNvPr id="41" name="文本框 40"/>
              <p:cNvSpPr txBox="1">
                <a:spLocks noRot="1" noChangeAspect="1" noMove="1" noResize="1" noEditPoints="1" noAdjustHandles="1" noChangeArrowheads="1" noChangeShapeType="1" noTextEdit="1"/>
              </p:cNvSpPr>
              <p:nvPr/>
            </p:nvSpPr>
            <p:spPr>
              <a:xfrm>
                <a:off x="4416162" y="5687309"/>
                <a:ext cx="391902" cy="369332"/>
              </a:xfrm>
              <a:prstGeom prst="rect">
                <a:avLst/>
              </a:prstGeom>
              <a:blipFill>
                <a:blip r:embed="rId12"/>
                <a:stretch>
                  <a:fillRect l="-9231" r="-3077"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4337462" y="4505989"/>
                <a:ext cx="13785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m:t>
                      </m:r>
                    </m:oMath>
                  </m:oMathPara>
                </a14:m>
                <a:endParaRPr lang="zh-CN" altLang="en-US" sz="2000" dirty="0"/>
              </a:p>
            </p:txBody>
          </p:sp>
        </mc:Choice>
        <mc:Fallback xmlns="">
          <p:sp>
            <p:nvSpPr>
              <p:cNvPr id="37" name="文本框 36"/>
              <p:cNvSpPr txBox="1">
                <a:spLocks noRot="1" noChangeAspect="1" noMove="1" noResize="1" noEditPoints="1" noAdjustHandles="1" noChangeArrowheads="1" noChangeShapeType="1" noTextEdit="1"/>
              </p:cNvSpPr>
              <p:nvPr/>
            </p:nvSpPr>
            <p:spPr>
              <a:xfrm>
                <a:off x="4337462" y="4505989"/>
                <a:ext cx="137858" cy="307777"/>
              </a:xfrm>
              <a:prstGeom prst="rect">
                <a:avLst/>
              </a:prstGeom>
              <a:blipFill>
                <a:blip r:embed="rId13"/>
                <a:stretch>
                  <a:fillRect l="-40909" r="-45455" b="-39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5044540" y="4527057"/>
                <a:ext cx="3097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oMath>
                  </m:oMathPara>
                </a14:m>
                <a:endParaRPr lang="zh-CN" altLang="en-US" dirty="0"/>
              </a:p>
            </p:txBody>
          </p:sp>
        </mc:Choice>
        <mc:Fallback xmlns="">
          <p:sp>
            <p:nvSpPr>
              <p:cNvPr id="42" name="矩形 41"/>
              <p:cNvSpPr>
                <a:spLocks noRot="1" noChangeAspect="1" noMove="1" noResize="1" noEditPoints="1" noAdjustHandles="1" noChangeArrowheads="1" noChangeShapeType="1" noTextEdit="1"/>
              </p:cNvSpPr>
              <p:nvPr/>
            </p:nvSpPr>
            <p:spPr>
              <a:xfrm>
                <a:off x="5044540" y="4527057"/>
                <a:ext cx="309700"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5077814" y="5218835"/>
                <a:ext cx="3097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oMath>
                  </m:oMathPara>
                </a14:m>
                <a:endParaRPr lang="zh-CN" altLang="en-US" dirty="0"/>
              </a:p>
            </p:txBody>
          </p:sp>
        </mc:Choice>
        <mc:Fallback xmlns="">
          <p:sp>
            <p:nvSpPr>
              <p:cNvPr id="43" name="矩形 42"/>
              <p:cNvSpPr>
                <a:spLocks noRot="1" noChangeAspect="1" noMove="1" noResize="1" noEditPoints="1" noAdjustHandles="1" noChangeArrowheads="1" noChangeShapeType="1" noTextEdit="1"/>
              </p:cNvSpPr>
              <p:nvPr/>
            </p:nvSpPr>
            <p:spPr>
              <a:xfrm>
                <a:off x="5077814" y="5218835"/>
                <a:ext cx="309700" cy="369332"/>
              </a:xfrm>
              <a:prstGeom prst="rect">
                <a:avLst/>
              </a:prstGeom>
              <a:blipFill>
                <a:blip r:embed="rId15"/>
                <a:stretch>
                  <a:fillRect/>
                </a:stretch>
              </a:blipFill>
            </p:spPr>
            <p:txBody>
              <a:bodyPr/>
              <a:lstStyle/>
              <a:p>
                <a:r>
                  <a:rPr lang="zh-CN" altLang="en-US">
                    <a:noFill/>
                  </a:rPr>
                  <a:t> </a:t>
                </a:r>
              </a:p>
            </p:txBody>
          </p:sp>
        </mc:Fallback>
      </mc:AlternateContent>
      <p:cxnSp>
        <p:nvCxnSpPr>
          <p:cNvPr id="47" name="直接连接符 46"/>
          <p:cNvCxnSpPr>
            <a:stCxn id="40" idx="1"/>
          </p:cNvCxnSpPr>
          <p:nvPr/>
        </p:nvCxnSpPr>
        <p:spPr>
          <a:xfrm flipH="1" flipV="1">
            <a:off x="3276601" y="3581401"/>
            <a:ext cx="966976" cy="1671146"/>
          </a:xfrm>
          <a:prstGeom prst="line">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2346962" y="3048000"/>
            <a:ext cx="2069201" cy="707886"/>
          </a:xfrm>
          <a:prstGeom prst="rect">
            <a:avLst/>
          </a:prstGeom>
          <a:noFill/>
        </p:spPr>
        <p:txBody>
          <a:bodyPr wrap="square" rtlCol="0">
            <a:spAutoFit/>
          </a:bodyPr>
          <a:lstStyle/>
          <a:p>
            <a:r>
              <a:rPr lang="en-US" altLang="zh-CN" sz="2000" dirty="0">
                <a:solidFill>
                  <a:schemeClr val="accent1"/>
                </a:solidFill>
              </a:rPr>
              <a:t>Input signal from </a:t>
            </a:r>
            <a:r>
              <a:rPr lang="en-US" altLang="zh-CN" sz="2000" i="1" dirty="0" err="1">
                <a:solidFill>
                  <a:schemeClr val="accent1"/>
                </a:solidFill>
              </a:rPr>
              <a:t>i</a:t>
            </a:r>
            <a:r>
              <a:rPr lang="en-US" altLang="zh-CN" sz="2000" dirty="0" err="1">
                <a:solidFill>
                  <a:schemeClr val="accent1"/>
                </a:solidFill>
              </a:rPr>
              <a:t>-th</a:t>
            </a:r>
            <a:r>
              <a:rPr lang="en-US" altLang="zh-CN" sz="2000" dirty="0">
                <a:solidFill>
                  <a:schemeClr val="accent1"/>
                </a:solidFill>
              </a:rPr>
              <a:t> neuron</a:t>
            </a:r>
            <a:endParaRPr lang="zh-CN" altLang="en-US" sz="2000" dirty="0">
              <a:solidFill>
                <a:schemeClr val="accent1"/>
              </a:solidFill>
            </a:endParaRPr>
          </a:p>
        </p:txBody>
      </p:sp>
      <p:cxnSp>
        <p:nvCxnSpPr>
          <p:cNvPr id="53" name="直接连接符 52"/>
          <p:cNvCxnSpPr>
            <a:stCxn id="32" idx="2"/>
          </p:cNvCxnSpPr>
          <p:nvPr/>
        </p:nvCxnSpPr>
        <p:spPr>
          <a:xfrm>
            <a:off x="5201106" y="5130801"/>
            <a:ext cx="738220" cy="707463"/>
          </a:xfrm>
          <a:prstGeom prst="line">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本框 55"/>
              <p:cNvSpPr txBox="1"/>
              <p:nvPr/>
            </p:nvSpPr>
            <p:spPr>
              <a:xfrm>
                <a:off x="5900002" y="5702300"/>
                <a:ext cx="1854203" cy="707886"/>
              </a:xfrm>
              <a:prstGeom prst="rect">
                <a:avLst/>
              </a:prstGeom>
              <a:noFill/>
            </p:spPr>
            <p:txBody>
              <a:bodyPr wrap="square" rtlCol="0">
                <a:spAutoFit/>
              </a:bodyPr>
              <a:lstStyle/>
              <a:p>
                <a:r>
                  <a:rPr lang="en-US" altLang="zh-CN" sz="2000" dirty="0">
                    <a:solidFill>
                      <a:schemeClr val="accent1"/>
                    </a:solidFill>
                  </a:rPr>
                  <a:t>Weight of input signal </a:t>
                </a:r>
                <a14:m>
                  <m:oMath xmlns:m="http://schemas.openxmlformats.org/officeDocument/2006/math">
                    <m:sSub>
                      <m:sSubPr>
                        <m:ctrlPr>
                          <a:rPr lang="en-US" altLang="zh-CN" sz="2000" i="1">
                            <a:solidFill>
                              <a:schemeClr val="accent1"/>
                            </a:solidFill>
                            <a:latin typeface="Cambria Math" panose="02040503050406030204" pitchFamily="18" charset="0"/>
                          </a:rPr>
                        </m:ctrlPr>
                      </m:sSubPr>
                      <m:e>
                        <m:r>
                          <a:rPr lang="en-US" altLang="zh-CN" sz="2000" i="1">
                            <a:solidFill>
                              <a:schemeClr val="accent1"/>
                            </a:solidFill>
                            <a:latin typeface="Cambria Math" panose="02040503050406030204" pitchFamily="18" charset="0"/>
                          </a:rPr>
                          <m:t>𝑥</m:t>
                        </m:r>
                      </m:e>
                      <m:sub>
                        <m:r>
                          <a:rPr lang="en-US" altLang="zh-CN" sz="2000" i="1">
                            <a:solidFill>
                              <a:schemeClr val="accent1"/>
                            </a:solidFill>
                            <a:latin typeface="Cambria Math" panose="02040503050406030204" pitchFamily="18" charset="0"/>
                          </a:rPr>
                          <m:t>𝑖</m:t>
                        </m:r>
                      </m:sub>
                    </m:sSub>
                  </m:oMath>
                </a14:m>
                <a:endParaRPr lang="zh-CN" altLang="en-US" sz="2000" dirty="0">
                  <a:solidFill>
                    <a:schemeClr val="accent1"/>
                  </a:solidFill>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5900002" y="5702300"/>
                <a:ext cx="1854203" cy="707886"/>
              </a:xfrm>
              <a:prstGeom prst="rect">
                <a:avLst/>
              </a:prstGeom>
              <a:blipFill>
                <a:blip r:embed="rId16"/>
                <a:stretch>
                  <a:fillRect l="-3618" t="-4274" r="-2961" b="-13675"/>
                </a:stretch>
              </a:blipFill>
            </p:spPr>
            <p:txBody>
              <a:bodyPr/>
              <a:lstStyle/>
              <a:p>
                <a:r>
                  <a:rPr lang="zh-CN" altLang="en-US">
                    <a:noFill/>
                  </a:rPr>
                  <a:t> </a:t>
                </a:r>
              </a:p>
            </p:txBody>
          </p:sp>
        </mc:Fallback>
      </mc:AlternateContent>
      <p:cxnSp>
        <p:nvCxnSpPr>
          <p:cNvPr id="57" name="直接连接符 56"/>
          <p:cNvCxnSpPr>
            <a:stCxn id="2" idx="0"/>
          </p:cNvCxnSpPr>
          <p:nvPr/>
        </p:nvCxnSpPr>
        <p:spPr>
          <a:xfrm flipV="1">
            <a:off x="6286500" y="3579108"/>
            <a:ext cx="386460" cy="611892"/>
          </a:xfrm>
          <a:prstGeom prst="line">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本框 59"/>
              <p:cNvSpPr txBox="1"/>
              <p:nvPr/>
            </p:nvSpPr>
            <p:spPr>
              <a:xfrm>
                <a:off x="7862492" y="3505200"/>
                <a:ext cx="2653108" cy="708848"/>
              </a:xfrm>
              <a:prstGeom prst="rect">
                <a:avLst/>
              </a:prstGeom>
              <a:noFill/>
            </p:spPr>
            <p:txBody>
              <a:bodyPr wrap="square" rtlCol="0">
                <a:spAutoFit/>
              </a:bodyPr>
              <a:lstStyle/>
              <a:p>
                <a:r>
                  <a:rPr lang="en-US" altLang="zh-CN" sz="2000" dirty="0">
                    <a:solidFill>
                      <a:schemeClr val="accent1"/>
                    </a:solidFill>
                  </a:rPr>
                  <a:t>Output signal</a:t>
                </a:r>
              </a:p>
              <a:p>
                <a:r>
                  <a:rPr lang="en-US" altLang="zh-CN" sz="2000" dirty="0">
                    <a:solidFill>
                      <a:schemeClr val="accent1"/>
                    </a:solidFill>
                  </a:rPr>
                  <a:t> </a:t>
                </a:r>
                <a14:m>
                  <m:oMath xmlns:m="http://schemas.openxmlformats.org/officeDocument/2006/math">
                    <m:r>
                      <a:rPr lang="en-US" altLang="zh-CN" sz="2000" i="1">
                        <a:solidFill>
                          <a:schemeClr val="accent1"/>
                        </a:solidFill>
                        <a:latin typeface="Cambria Math" panose="02040503050406030204" pitchFamily="18" charset="0"/>
                      </a:rPr>
                      <m:t>𝑦</m:t>
                    </m:r>
                    <m:r>
                      <a:rPr lang="en-US" altLang="zh-CN" sz="2000" i="1">
                        <a:solidFill>
                          <a:schemeClr val="accent1"/>
                        </a:solidFill>
                        <a:latin typeface="Cambria Math" panose="02040503050406030204" pitchFamily="18" charset="0"/>
                      </a:rPr>
                      <m:t>=</m:t>
                    </m:r>
                    <m:r>
                      <a:rPr lang="en-US" altLang="zh-CN" sz="2000" i="1">
                        <a:solidFill>
                          <a:schemeClr val="accent1"/>
                        </a:solidFill>
                        <a:latin typeface="Cambria Math" panose="02040503050406030204" pitchFamily="18" charset="0"/>
                      </a:rPr>
                      <m:t>𝑓</m:t>
                    </m:r>
                    <m:r>
                      <a:rPr lang="en-US" altLang="zh-CN" sz="2000" i="1">
                        <a:solidFill>
                          <a:schemeClr val="accent1"/>
                        </a:solidFill>
                        <a:latin typeface="Cambria Math" panose="02040503050406030204" pitchFamily="18" charset="0"/>
                      </a:rPr>
                      <m:t>(</m:t>
                    </m:r>
                    <m:nary>
                      <m:naryPr>
                        <m:chr m:val="∑"/>
                        <m:ctrlPr>
                          <a:rPr lang="en-US" altLang="zh-CN" sz="2000" i="1">
                            <a:solidFill>
                              <a:schemeClr val="accent1"/>
                            </a:solidFill>
                            <a:latin typeface="Cambria Math" panose="02040503050406030204" pitchFamily="18" charset="0"/>
                          </a:rPr>
                        </m:ctrlPr>
                      </m:naryPr>
                      <m:sub>
                        <m:r>
                          <m:rPr>
                            <m:brk m:alnAt="23"/>
                          </m:rPr>
                          <a:rPr lang="en-US" altLang="zh-CN" sz="2000" i="1">
                            <a:solidFill>
                              <a:schemeClr val="accent1"/>
                            </a:solidFill>
                            <a:latin typeface="Cambria Math" panose="02040503050406030204" pitchFamily="18" charset="0"/>
                          </a:rPr>
                          <m:t>𝑖</m:t>
                        </m:r>
                        <m:r>
                          <a:rPr lang="en-US" altLang="zh-CN" sz="2000" i="1">
                            <a:solidFill>
                              <a:schemeClr val="accent1"/>
                            </a:solidFill>
                            <a:latin typeface="Cambria Math" panose="02040503050406030204" pitchFamily="18" charset="0"/>
                          </a:rPr>
                          <m:t>=1</m:t>
                        </m:r>
                      </m:sub>
                      <m:sup>
                        <m:r>
                          <a:rPr lang="en-US" altLang="zh-CN" sz="2000" i="1">
                            <a:solidFill>
                              <a:schemeClr val="accent1"/>
                            </a:solidFill>
                            <a:latin typeface="Cambria Math" panose="02040503050406030204" pitchFamily="18" charset="0"/>
                          </a:rPr>
                          <m:t>𝑛</m:t>
                        </m:r>
                      </m:sup>
                      <m:e>
                        <m:sSub>
                          <m:sSubPr>
                            <m:ctrlPr>
                              <a:rPr lang="en-US" altLang="zh-CN" sz="2000" i="1">
                                <a:solidFill>
                                  <a:schemeClr val="accent1"/>
                                </a:solidFill>
                                <a:latin typeface="Cambria Math" panose="02040503050406030204" pitchFamily="18" charset="0"/>
                              </a:rPr>
                            </m:ctrlPr>
                          </m:sSubPr>
                          <m:e>
                            <m:r>
                              <a:rPr lang="en-US" altLang="zh-CN" sz="2000" i="1">
                                <a:solidFill>
                                  <a:schemeClr val="accent1"/>
                                </a:solidFill>
                                <a:latin typeface="Cambria Math" panose="02040503050406030204" pitchFamily="18" charset="0"/>
                              </a:rPr>
                              <m:t>𝑤</m:t>
                            </m:r>
                          </m:e>
                          <m:sub>
                            <m:r>
                              <a:rPr lang="en-US" altLang="zh-CN" sz="2000" i="1">
                                <a:solidFill>
                                  <a:schemeClr val="accent1"/>
                                </a:solidFill>
                                <a:latin typeface="Cambria Math" panose="02040503050406030204" pitchFamily="18" charset="0"/>
                              </a:rPr>
                              <m:t>𝑖</m:t>
                            </m:r>
                          </m:sub>
                        </m:sSub>
                        <m:sSub>
                          <m:sSubPr>
                            <m:ctrlPr>
                              <a:rPr lang="en-US" altLang="zh-CN" sz="2000" i="1">
                                <a:solidFill>
                                  <a:schemeClr val="accent1"/>
                                </a:solidFill>
                                <a:latin typeface="Cambria Math" panose="02040503050406030204" pitchFamily="18" charset="0"/>
                              </a:rPr>
                            </m:ctrlPr>
                          </m:sSubPr>
                          <m:e>
                            <m:r>
                              <a:rPr lang="en-US" altLang="zh-CN" sz="2000" i="1">
                                <a:solidFill>
                                  <a:schemeClr val="accent1"/>
                                </a:solidFill>
                                <a:latin typeface="Cambria Math" panose="02040503050406030204" pitchFamily="18" charset="0"/>
                              </a:rPr>
                              <m:t>𝑥</m:t>
                            </m:r>
                          </m:e>
                          <m:sub>
                            <m:r>
                              <a:rPr lang="en-US" altLang="zh-CN" sz="2000" i="1">
                                <a:solidFill>
                                  <a:schemeClr val="accent1"/>
                                </a:solidFill>
                                <a:latin typeface="Cambria Math" panose="02040503050406030204" pitchFamily="18" charset="0"/>
                              </a:rPr>
                              <m:t>𝑖</m:t>
                            </m:r>
                          </m:sub>
                        </m:sSub>
                      </m:e>
                    </m:nary>
                    <m:r>
                      <a:rPr lang="en-US" altLang="zh-CN" sz="2000" i="1">
                        <a:solidFill>
                          <a:schemeClr val="accent1"/>
                        </a:solidFill>
                        <a:latin typeface="Cambria Math" panose="02040503050406030204" pitchFamily="18" charset="0"/>
                      </a:rPr>
                      <m:t>−</m:t>
                    </m:r>
                    <m:r>
                      <a:rPr lang="en-US" altLang="zh-CN" sz="2000" i="1">
                        <a:solidFill>
                          <a:schemeClr val="accent1"/>
                        </a:solidFill>
                        <a:latin typeface="Cambria Math" panose="02040503050406030204" pitchFamily="18" charset="0"/>
                      </a:rPr>
                      <m:t>𝜃</m:t>
                    </m:r>
                    <m:r>
                      <a:rPr lang="en-US" altLang="zh-CN" sz="2000" i="1">
                        <a:solidFill>
                          <a:schemeClr val="accent1"/>
                        </a:solidFill>
                        <a:latin typeface="Cambria Math" panose="02040503050406030204" pitchFamily="18" charset="0"/>
                      </a:rPr>
                      <m:t>)</m:t>
                    </m:r>
                  </m:oMath>
                </a14:m>
                <a:endParaRPr lang="zh-CN" altLang="en-US" sz="2000" dirty="0">
                  <a:solidFill>
                    <a:schemeClr val="accent1"/>
                  </a:solidFill>
                </a:endParaRPr>
              </a:p>
            </p:txBody>
          </p:sp>
        </mc:Choice>
        <mc:Fallback xmlns="">
          <p:sp>
            <p:nvSpPr>
              <p:cNvPr id="60" name="文本框 59"/>
              <p:cNvSpPr txBox="1">
                <a:spLocks noRot="1" noChangeAspect="1" noMove="1" noResize="1" noEditPoints="1" noAdjustHandles="1" noChangeArrowheads="1" noChangeShapeType="1" noTextEdit="1"/>
              </p:cNvSpPr>
              <p:nvPr/>
            </p:nvSpPr>
            <p:spPr>
              <a:xfrm>
                <a:off x="7862492" y="3505200"/>
                <a:ext cx="2653108" cy="708848"/>
              </a:xfrm>
              <a:prstGeom prst="rect">
                <a:avLst/>
              </a:prstGeom>
              <a:blipFill>
                <a:blip r:embed="rId17"/>
                <a:stretch>
                  <a:fillRect l="-2529" t="-26724" b="-103448"/>
                </a:stretch>
              </a:blipFill>
            </p:spPr>
            <p:txBody>
              <a:bodyPr/>
              <a:lstStyle/>
              <a:p>
                <a:r>
                  <a:rPr lang="zh-CN" altLang="en-US">
                    <a:noFill/>
                  </a:rPr>
                  <a:t> </a:t>
                </a:r>
              </a:p>
            </p:txBody>
          </p:sp>
        </mc:Fallback>
      </mc:AlternateContent>
      <p:cxnSp>
        <p:nvCxnSpPr>
          <p:cNvPr id="61" name="直接连接符 60"/>
          <p:cNvCxnSpPr/>
          <p:nvPr/>
        </p:nvCxnSpPr>
        <p:spPr>
          <a:xfrm>
            <a:off x="6703749" y="4904587"/>
            <a:ext cx="711227" cy="410932"/>
          </a:xfrm>
          <a:prstGeom prst="line">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7289429" y="5237158"/>
            <a:ext cx="1659916" cy="400110"/>
          </a:xfrm>
          <a:prstGeom prst="rect">
            <a:avLst/>
          </a:prstGeom>
          <a:noFill/>
        </p:spPr>
        <p:txBody>
          <a:bodyPr wrap="square" rtlCol="0">
            <a:spAutoFit/>
          </a:bodyPr>
          <a:lstStyle/>
          <a:p>
            <a:r>
              <a:rPr lang="en-US" altLang="zh-CN" sz="2000" dirty="0">
                <a:solidFill>
                  <a:schemeClr val="accent1"/>
                </a:solidFill>
              </a:rPr>
              <a:t>A threshold</a:t>
            </a:r>
            <a:endParaRPr lang="zh-CN" altLang="en-US" sz="2000" dirty="0">
              <a:solidFill>
                <a:schemeClr val="accent1"/>
              </a:solidFill>
            </a:endParaRPr>
          </a:p>
        </p:txBody>
      </p:sp>
      <p:sp>
        <p:nvSpPr>
          <p:cNvPr id="70" name="文本框 69"/>
          <p:cNvSpPr txBox="1"/>
          <p:nvPr/>
        </p:nvSpPr>
        <p:spPr>
          <a:xfrm>
            <a:off x="6392093" y="3200400"/>
            <a:ext cx="1227908" cy="400110"/>
          </a:xfrm>
          <a:prstGeom prst="rect">
            <a:avLst/>
          </a:prstGeom>
          <a:noFill/>
        </p:spPr>
        <p:txBody>
          <a:bodyPr wrap="square" rtlCol="0">
            <a:spAutoFit/>
          </a:bodyPr>
          <a:lstStyle/>
          <a:p>
            <a:r>
              <a:rPr lang="en-US" altLang="zh-CN" sz="2000" dirty="0">
                <a:solidFill>
                  <a:schemeClr val="accent1"/>
                </a:solidFill>
              </a:rPr>
              <a:t>A neuron</a:t>
            </a:r>
            <a:endParaRPr lang="zh-CN" altLang="en-US" sz="2000" dirty="0">
              <a:solidFill>
                <a:schemeClr val="accent1"/>
              </a:solidFill>
            </a:endParaRPr>
          </a:p>
        </p:txBody>
      </p:sp>
      <p:cxnSp>
        <p:nvCxnSpPr>
          <p:cNvPr id="71" name="直接连接符 70"/>
          <p:cNvCxnSpPr/>
          <p:nvPr/>
        </p:nvCxnSpPr>
        <p:spPr>
          <a:xfrm flipV="1">
            <a:off x="7448378" y="3910894"/>
            <a:ext cx="476423" cy="508706"/>
          </a:xfrm>
          <a:prstGeom prst="line">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Perceptron</a:t>
            </a:r>
            <a:endParaRPr lang="zh-CN" altLang="en-US" dirty="0"/>
          </a:p>
        </p:txBody>
      </p:sp>
      <p:sp>
        <p:nvSpPr>
          <p:cNvPr id="3" name="内容占位符 2"/>
          <p:cNvSpPr>
            <a:spLocks noGrp="1"/>
          </p:cNvSpPr>
          <p:nvPr>
            <p:ph idx="1"/>
          </p:nvPr>
        </p:nvSpPr>
        <p:spPr/>
        <p:txBody>
          <a:bodyPr/>
          <a:lstStyle/>
          <a:p>
            <a:r>
              <a:rPr lang="en-US" altLang="zh-CN" dirty="0"/>
              <a:t>Perceptron consists of two layers of neurons</a:t>
            </a:r>
            <a:endParaRPr lang="zh-CN" altLang="en-US" dirty="0"/>
          </a:p>
        </p:txBody>
      </p:sp>
      <p:sp>
        <p:nvSpPr>
          <p:cNvPr id="4" name="日期占位符 3"/>
          <p:cNvSpPr>
            <a:spLocks noGrp="1"/>
          </p:cNvSpPr>
          <p:nvPr>
            <p:ph type="dt" sz="half" idx="10"/>
          </p:nvPr>
        </p:nvSpPr>
        <p:spPr/>
        <p:txBody>
          <a:bodyPr/>
          <a:lstStyle/>
          <a:p>
            <a:pPr>
              <a:defRPr/>
            </a:pPr>
            <a:fld id="{AE93E473-6731-4E9A-9139-17E2327FAD78}" type="datetime1">
              <a:rPr lang="en-US" smtClean="0"/>
              <a:t>12/28/2023</a:t>
            </a:fld>
            <a:endParaRPr lang="en-US"/>
          </a:p>
        </p:txBody>
      </p:sp>
      <p:sp>
        <p:nvSpPr>
          <p:cNvPr id="5" name="页脚占位符 4"/>
          <p:cNvSpPr>
            <a:spLocks noGrp="1"/>
          </p:cNvSpPr>
          <p:nvPr>
            <p:ph type="ftr" sz="quarter" idx="11"/>
          </p:nvPr>
        </p:nvSpPr>
        <p:spPr/>
        <p:txBody>
          <a:bodyPr/>
          <a:lstStyle/>
          <a:p>
            <a:pPr>
              <a:defRPr/>
            </a:pPr>
            <a:r>
              <a:rPr lang="en-US"/>
              <a:t>Pttern recognition</a:t>
            </a:r>
            <a:endParaRPr lang="en-US" dirty="0"/>
          </a:p>
        </p:txBody>
      </p:sp>
      <p:sp>
        <p:nvSpPr>
          <p:cNvPr id="6" name="灯片编号占位符 5"/>
          <p:cNvSpPr>
            <a:spLocks noGrp="1"/>
          </p:cNvSpPr>
          <p:nvPr>
            <p:ph type="sldNum" sz="quarter" idx="12"/>
          </p:nvPr>
        </p:nvSpPr>
        <p:spPr/>
        <p:txBody>
          <a:bodyPr/>
          <a:lstStyle/>
          <a:p>
            <a:pPr>
              <a:defRPr/>
            </a:pPr>
            <a:r>
              <a:rPr lang="en-US"/>
              <a:t> page </a:t>
            </a:r>
            <a:fld id="{D92B8BA0-D749-4879-B022-8A2A307BA723}" type="slidenum">
              <a:rPr lang="en-US" smtClean="0"/>
              <a:pPr>
                <a:defRPr/>
              </a:pPr>
              <a:t>9</a:t>
            </a:fld>
            <a:endParaRPr lang="en-US" dirty="0"/>
          </a:p>
        </p:txBody>
      </p:sp>
      <p:sp>
        <p:nvSpPr>
          <p:cNvPr id="7" name="Oval 6"/>
          <p:cNvSpPr/>
          <p:nvPr/>
        </p:nvSpPr>
        <p:spPr>
          <a:xfrm>
            <a:off x="5060078" y="2338659"/>
            <a:ext cx="304800" cy="304800"/>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16"/>
          <p:cNvSpPr/>
          <p:nvPr/>
        </p:nvSpPr>
        <p:spPr>
          <a:xfrm>
            <a:off x="4238124" y="3441554"/>
            <a:ext cx="304800" cy="304800"/>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17"/>
          <p:cNvSpPr/>
          <p:nvPr/>
        </p:nvSpPr>
        <p:spPr>
          <a:xfrm>
            <a:off x="6051352" y="3447713"/>
            <a:ext cx="304800" cy="304800"/>
          </a:xfrm>
          <a:prstGeom prst="ellipse">
            <a:avLst/>
          </a:prstGeom>
          <a:solidFill>
            <a:schemeClr val="accent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0" name="Straight Arrow Connector 51"/>
          <p:cNvCxnSpPr>
            <a:stCxn id="9" idx="0"/>
            <a:endCxn id="7" idx="4"/>
          </p:cNvCxnSpPr>
          <p:nvPr/>
        </p:nvCxnSpPr>
        <p:spPr>
          <a:xfrm flipH="1" flipV="1">
            <a:off x="5212478" y="2643459"/>
            <a:ext cx="991274" cy="8042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51"/>
          <p:cNvCxnSpPr>
            <a:stCxn id="8" idx="0"/>
            <a:endCxn id="7" idx="4"/>
          </p:cNvCxnSpPr>
          <p:nvPr/>
        </p:nvCxnSpPr>
        <p:spPr>
          <a:xfrm flipV="1">
            <a:off x="4390524" y="2643460"/>
            <a:ext cx="821954" cy="79809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p:cNvSpPr txBox="1"/>
              <p:nvPr/>
            </p:nvSpPr>
            <p:spPr>
              <a:xfrm>
                <a:off x="4661097" y="2184848"/>
                <a:ext cx="4944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oMath>
                  </m:oMathPara>
                </a14:m>
                <a:endParaRPr 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4661097" y="2184848"/>
                <a:ext cx="494404" cy="461665"/>
              </a:xfrm>
              <a:prstGeom prst="rect">
                <a:avLst/>
              </a:prstGeom>
              <a:blipFill>
                <a:blip r:embed="rId2"/>
                <a:stretch>
                  <a:fillRect b="-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4166693" y="3806512"/>
                <a:ext cx="4944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oMath>
                  </m:oMathPara>
                </a14:m>
                <a:endParaRPr 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166693" y="3806512"/>
                <a:ext cx="494404" cy="461665"/>
              </a:xfrm>
              <a:prstGeom prst="rect">
                <a:avLst/>
              </a:prstGeom>
              <a:blipFill>
                <a:blip r:embed="rId3"/>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5998740" y="3806512"/>
                <a:ext cx="4944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oMath>
                  </m:oMathPara>
                </a14:m>
                <a:endParaRPr 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5998740" y="3806512"/>
                <a:ext cx="494404" cy="461665"/>
              </a:xfrm>
              <a:prstGeom prst="rect">
                <a:avLst/>
              </a:prstGeom>
              <a:blipFill>
                <a:blip r:embed="rId4"/>
                <a:stretch>
                  <a:fillRect b="-1316"/>
                </a:stretch>
              </a:blipFill>
            </p:spPr>
            <p:txBody>
              <a:bodyPr/>
              <a:lstStyle/>
              <a:p>
                <a:r>
                  <a:rPr lang="zh-CN" altLang="en-US">
                    <a:noFill/>
                  </a:rPr>
                  <a:t> </a:t>
                </a:r>
              </a:p>
            </p:txBody>
          </p:sp>
        </mc:Fallback>
      </mc:AlternateContent>
      <p:cxnSp>
        <p:nvCxnSpPr>
          <p:cNvPr id="32" name="Straight Arrow Connector 51"/>
          <p:cNvCxnSpPr>
            <a:stCxn id="7" idx="0"/>
          </p:cNvCxnSpPr>
          <p:nvPr/>
        </p:nvCxnSpPr>
        <p:spPr>
          <a:xfrm flipV="1">
            <a:off x="5212478" y="1776325"/>
            <a:ext cx="0" cy="5623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本框 34"/>
              <p:cNvSpPr txBox="1"/>
              <p:nvPr/>
            </p:nvSpPr>
            <p:spPr>
              <a:xfrm>
                <a:off x="4345177" y="2680862"/>
                <a:ext cx="4944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oMath>
                  </m:oMathPara>
                </a14:m>
                <a:endParaRPr lang="en-US" dirty="0"/>
              </a:p>
            </p:txBody>
          </p:sp>
        </mc:Choice>
        <mc:Fallback xmlns="">
          <p:sp>
            <p:nvSpPr>
              <p:cNvPr id="35" name="文本框 34"/>
              <p:cNvSpPr txBox="1">
                <a:spLocks noRot="1" noChangeAspect="1" noMove="1" noResize="1" noEditPoints="1" noAdjustHandles="1" noChangeArrowheads="1" noChangeShapeType="1" noTextEdit="1"/>
              </p:cNvSpPr>
              <p:nvPr/>
            </p:nvSpPr>
            <p:spPr>
              <a:xfrm>
                <a:off x="4345177" y="2680862"/>
                <a:ext cx="494404" cy="461665"/>
              </a:xfrm>
              <a:prstGeom prst="rect">
                <a:avLst/>
              </a:prstGeom>
              <a:blipFill>
                <a:blip r:embed="rId5"/>
                <a:stretch>
                  <a:fillRect r="-1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5634830" y="2694278"/>
                <a:ext cx="4944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oMath>
                  </m:oMathPara>
                </a14:m>
                <a:endParaRPr 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5634830" y="2694278"/>
                <a:ext cx="494404" cy="461665"/>
              </a:xfrm>
              <a:prstGeom prst="rect">
                <a:avLst/>
              </a:prstGeom>
              <a:blipFill>
                <a:blip r:embed="rId6"/>
                <a:stretch>
                  <a:fillRect r="-2469"/>
                </a:stretch>
              </a:blipFill>
            </p:spPr>
            <p:txBody>
              <a:bodyPr/>
              <a:lstStyle/>
              <a:p>
                <a:r>
                  <a:rPr lang="zh-CN" altLang="en-US">
                    <a:noFill/>
                  </a:rPr>
                  <a:t> </a:t>
                </a:r>
              </a:p>
            </p:txBody>
          </p:sp>
        </mc:Fallback>
      </mc:AlternateContent>
      <p:sp>
        <p:nvSpPr>
          <p:cNvPr id="37" name="文本框 36"/>
          <p:cNvSpPr txBox="1"/>
          <p:nvPr/>
        </p:nvSpPr>
        <p:spPr>
          <a:xfrm>
            <a:off x="6847509" y="3348336"/>
            <a:ext cx="1523915" cy="461665"/>
          </a:xfrm>
          <a:prstGeom prst="rect">
            <a:avLst/>
          </a:prstGeom>
          <a:noFill/>
        </p:spPr>
        <p:txBody>
          <a:bodyPr wrap="square" rtlCol="0">
            <a:spAutoFit/>
          </a:bodyPr>
          <a:lstStyle/>
          <a:p>
            <a:r>
              <a:rPr lang="en-US" sz="2400" dirty="0"/>
              <a:t>Input layer</a:t>
            </a:r>
          </a:p>
        </p:txBody>
      </p:sp>
      <p:sp>
        <p:nvSpPr>
          <p:cNvPr id="38" name="文本框 37"/>
          <p:cNvSpPr txBox="1"/>
          <p:nvPr/>
        </p:nvSpPr>
        <p:spPr>
          <a:xfrm>
            <a:off x="6847508" y="2262195"/>
            <a:ext cx="1763092" cy="461665"/>
          </a:xfrm>
          <a:prstGeom prst="rect">
            <a:avLst/>
          </a:prstGeom>
          <a:noFill/>
        </p:spPr>
        <p:txBody>
          <a:bodyPr wrap="square" rtlCol="0">
            <a:spAutoFit/>
          </a:bodyPr>
          <a:lstStyle/>
          <a:p>
            <a:r>
              <a:rPr lang="en-US" sz="2400" dirty="0"/>
              <a:t>Output layer</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B470BEA-F441-489B-B149-ECDE787BB7A0}"/>
                  </a:ext>
                </a:extLst>
              </p:cNvPr>
              <p:cNvSpPr txBox="1"/>
              <p:nvPr/>
            </p:nvSpPr>
            <p:spPr>
              <a:xfrm>
                <a:off x="3581400" y="5067032"/>
                <a:ext cx="3882986"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𝑦</m:t>
                      </m:r>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m>
                                <m:mPr>
                                  <m:mcs>
                                    <m:mc>
                                      <m:mcPr>
                                        <m:count m:val="2"/>
                                        <m:mcJc m:val="center"/>
                                      </m:mcPr>
                                    </m:mc>
                                  </m:mcs>
                                  <m:ctrlPr>
                                    <a:rPr lang="en-US" altLang="zh-CN" sz="2400" i="1">
                                      <a:latin typeface="Cambria Math" panose="02040503050406030204" pitchFamily="18" charset="0"/>
                                    </a:rPr>
                                  </m:ctrlPr>
                                </m:mPr>
                                <m:mr>
                                  <m:e>
                                    <m:r>
                                      <m:rPr>
                                        <m:brk m:alnAt="7"/>
                                      </m:rPr>
                                      <a:rPr lang="en-US" altLang="zh-CN" sz="2400" i="1">
                                        <a:latin typeface="Cambria Math" panose="02040503050406030204" pitchFamily="18" charset="0"/>
                                      </a:rPr>
                                      <m:t>0</m:t>
                                    </m:r>
                                  </m:e>
                                  <m:e>
                                    <m:r>
                                      <a:rPr lang="en-US" altLang="zh-CN" sz="2400" i="1">
                                        <a:latin typeface="Cambria Math" panose="02040503050406030204" pitchFamily="18" charset="0"/>
                                      </a:rPr>
                                      <m:t>𝑖𝑓</m:t>
                                    </m:r>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r>
                                      <a:rPr lang="en-US" altLang="zh-CN" sz="2400" i="1">
                                        <a:latin typeface="Cambria Math" panose="02040503050406030204" pitchFamily="18" charset="0"/>
                                      </a:rPr>
                                      <m:t>𝜃</m:t>
                                    </m:r>
                                  </m:e>
                                </m:mr>
                              </m:m>
                            </m:e>
                            <m:e>
                              <m:m>
                                <m:mPr>
                                  <m:mcs>
                                    <m:mc>
                                      <m:mcPr>
                                        <m:count m:val="2"/>
                                        <m:mcJc m:val="center"/>
                                      </m:mcPr>
                                    </m:mc>
                                  </m:mcs>
                                  <m:ctrlPr>
                                    <a:rPr lang="en-US" altLang="zh-CN" sz="2400" i="1">
                                      <a:latin typeface="Cambria Math" panose="02040503050406030204" pitchFamily="18" charset="0"/>
                                    </a:rPr>
                                  </m:ctrlPr>
                                </m:mPr>
                                <m:mr>
                                  <m:e>
                                    <m:r>
                                      <m:rPr>
                                        <m:brk m:alnAt="7"/>
                                      </m:rPr>
                                      <a:rPr lang="en-US" altLang="zh-CN" sz="2400" i="1">
                                        <a:latin typeface="Cambria Math" panose="02040503050406030204" pitchFamily="18" charset="0"/>
                                      </a:rPr>
                                      <m:t>1</m:t>
                                    </m:r>
                                  </m:e>
                                  <m:e>
                                    <m:r>
                                      <a:rPr lang="en-US" altLang="zh-CN" sz="2400" i="1">
                                        <a:latin typeface="Cambria Math" panose="02040503050406030204" pitchFamily="18" charset="0"/>
                                      </a:rPr>
                                      <m:t>𝑖𝑓</m:t>
                                    </m:r>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&gt;</m:t>
                                    </m:r>
                                    <m:r>
                                      <a:rPr lang="en-US" altLang="zh-CN" sz="2400" i="1">
                                        <a:latin typeface="Cambria Math" panose="02040503050406030204" pitchFamily="18" charset="0"/>
                                      </a:rPr>
                                      <m:t>𝜃</m:t>
                                    </m:r>
                                  </m:e>
                                </m:mr>
                              </m:m>
                            </m:e>
                          </m:eqArr>
                        </m:e>
                      </m:d>
                    </m:oMath>
                  </m:oMathPara>
                </a14:m>
                <a:endParaRPr lang="zh-CN" altLang="en-US" dirty="0"/>
              </a:p>
            </p:txBody>
          </p:sp>
        </mc:Choice>
        <mc:Fallback xmlns="">
          <p:sp>
            <p:nvSpPr>
              <p:cNvPr id="12" name="文本框 11">
                <a:extLst>
                  <a:ext uri="{FF2B5EF4-FFF2-40B4-BE49-F238E27FC236}">
                    <a16:creationId xmlns:a16="http://schemas.microsoft.com/office/drawing/2014/main" id="{CB470BEA-F441-489B-B149-ECDE787BB7A0}"/>
                  </a:ext>
                </a:extLst>
              </p:cNvPr>
              <p:cNvSpPr txBox="1">
                <a:spLocks noRot="1" noChangeAspect="1" noMove="1" noResize="1" noEditPoints="1" noAdjustHandles="1" noChangeArrowheads="1" noChangeShapeType="1" noTextEdit="1"/>
              </p:cNvSpPr>
              <p:nvPr/>
            </p:nvSpPr>
            <p:spPr>
              <a:xfrm>
                <a:off x="3581400" y="5067032"/>
                <a:ext cx="3882986" cy="823815"/>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080183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1.4|6"/>
</p:tagLst>
</file>

<file path=ppt/tags/tag2.xml><?xml version="1.0" encoding="utf-8"?>
<p:tagLst xmlns:a="http://schemas.openxmlformats.org/drawingml/2006/main" xmlns:r="http://schemas.openxmlformats.org/officeDocument/2006/relationships" xmlns:p="http://schemas.openxmlformats.org/presentationml/2006/main">
  <p:tag name="TIMING" val="|32.2|20.2|59.9"/>
</p:tagLst>
</file>

<file path=ppt/theme/theme1.xml><?xml version="1.0" encoding="utf-8"?>
<a:theme xmlns:a="http://schemas.openxmlformats.org/drawingml/2006/main" name="主题1">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F8E2CEDC-0980-4B0E-8298-101051342058}" vid="{9EBC82F2-6DA7-4229-ABAA-8A09377D7A8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2958</TotalTime>
  <Words>5599</Words>
  <Application>Microsoft Office PowerPoint</Application>
  <PresentationFormat>宽屏</PresentationFormat>
  <Paragraphs>1018</Paragraphs>
  <Slides>77</Slides>
  <Notes>8</Notes>
  <HiddenSlides>2</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77</vt:i4>
      </vt:variant>
    </vt:vector>
  </HeadingPairs>
  <TitlesOfParts>
    <vt:vector size="95" baseType="lpstr">
      <vt:lpstr>-apple-system</vt:lpstr>
      <vt:lpstr>CMS</vt:lpstr>
      <vt:lpstr>MathJax_Main</vt:lpstr>
      <vt:lpstr>MathJax_Math-italic</vt:lpstr>
      <vt:lpstr>pingfang SC</vt:lpstr>
      <vt:lpstr>新細明體</vt:lpstr>
      <vt:lpstr>等线</vt:lpstr>
      <vt:lpstr>华文楷体</vt:lpstr>
      <vt:lpstr>宋体</vt:lpstr>
      <vt:lpstr>幼圆</vt:lpstr>
      <vt:lpstr>Arial</vt:lpstr>
      <vt:lpstr>Calibri</vt:lpstr>
      <vt:lpstr>Calibri Light</vt:lpstr>
      <vt:lpstr>Cambria Math</vt:lpstr>
      <vt:lpstr>Times New Roman</vt:lpstr>
      <vt:lpstr>Wingdings</vt:lpstr>
      <vt:lpstr>主题1</vt:lpstr>
      <vt:lpstr>Visio.Drawing.15</vt:lpstr>
      <vt:lpstr>DNN-HMM</vt:lpstr>
      <vt:lpstr>Why using DNN</vt:lpstr>
      <vt:lpstr>Local phonetic scores and sequence modelling</vt:lpstr>
      <vt:lpstr>Phonetic scores</vt:lpstr>
      <vt:lpstr>Phone state scores</vt:lpstr>
      <vt:lpstr>Phonetic scores</vt:lpstr>
      <vt:lpstr>Phonetic scores</vt:lpstr>
      <vt:lpstr>Artificial neuron</vt:lpstr>
      <vt:lpstr>Perceptron</vt:lpstr>
      <vt:lpstr>Perceptron</vt:lpstr>
      <vt:lpstr>Perceptron</vt:lpstr>
      <vt:lpstr>Example</vt:lpstr>
      <vt:lpstr>Example</vt:lpstr>
      <vt:lpstr>Example</vt:lpstr>
      <vt:lpstr>Exclusive-OR</vt:lpstr>
      <vt:lpstr>Exclusive-OR</vt:lpstr>
      <vt:lpstr>Error function</vt:lpstr>
      <vt:lpstr>Notes on the error function</vt:lpstr>
      <vt:lpstr>Backpropagation learning</vt:lpstr>
      <vt:lpstr>Stochastic Gradient Descent Procedure</vt:lpstr>
      <vt:lpstr>Softmax</vt:lpstr>
      <vt:lpstr>Cross-entropy error function</vt:lpstr>
      <vt:lpstr>Cross entropy and softmax</vt:lpstr>
      <vt:lpstr>Extending the model: Acoustic context</vt:lpstr>
      <vt:lpstr>Extending the model: Hidden layers</vt:lpstr>
      <vt:lpstr>Multi-layer feedforward neural network</vt:lpstr>
      <vt:lpstr>Multi-layer feedforward neural network</vt:lpstr>
      <vt:lpstr>Hidden Units</vt:lpstr>
      <vt:lpstr>Sigmoid function</vt:lpstr>
      <vt:lpstr>Rectified Linear Unit – ReLU</vt:lpstr>
      <vt:lpstr>Training deep networks: Backprop and gradient descent</vt:lpstr>
      <vt:lpstr>Backpropagation learning</vt:lpstr>
      <vt:lpstr>Backpropagation learning</vt:lpstr>
      <vt:lpstr>Backpropagation learning</vt:lpstr>
      <vt:lpstr>Backpropagation learning</vt:lpstr>
      <vt:lpstr>Backpropagation learning</vt:lpstr>
      <vt:lpstr>Backpropagation learning</vt:lpstr>
      <vt:lpstr>Backpropagation learning</vt:lpstr>
      <vt:lpstr>Backpropagation learning</vt:lpstr>
      <vt:lpstr>BP algorithm</vt:lpstr>
      <vt:lpstr>Backpropagation learning</vt:lpstr>
      <vt:lpstr>DNN-HMM的训练</vt:lpstr>
      <vt:lpstr>Step1: 帧与状态的对齐</vt:lpstr>
      <vt:lpstr>Step2: 构建DNN-HMM</vt:lpstr>
      <vt:lpstr>Step2: 构建DNN-HMM</vt:lpstr>
      <vt:lpstr>Step3: 反向传播优化DNN-HMM</vt:lpstr>
      <vt:lpstr>Step3: 反向传播优化DNN-HMM</vt:lpstr>
      <vt:lpstr>Training DNNs using backprop</vt:lpstr>
      <vt:lpstr>Multiple hidden layers</vt:lpstr>
      <vt:lpstr>Simple neural network for phone classification</vt:lpstr>
      <vt:lpstr>Different DNNs</vt:lpstr>
      <vt:lpstr>CNN</vt:lpstr>
      <vt:lpstr>CNN的输入</vt:lpstr>
      <vt:lpstr>输入特征</vt:lpstr>
      <vt:lpstr>1个filter输出</vt:lpstr>
      <vt:lpstr>1个filter输出</vt:lpstr>
      <vt:lpstr>1个filter输出</vt:lpstr>
      <vt:lpstr>1个filter输出</vt:lpstr>
      <vt:lpstr>N个filter输出</vt:lpstr>
      <vt:lpstr>max-pooling输出</vt:lpstr>
      <vt:lpstr>RNN</vt:lpstr>
      <vt:lpstr>Simple recurrent network unit</vt:lpstr>
      <vt:lpstr>LSTM</vt:lpstr>
      <vt:lpstr>LSTM – Input and Forget Gate</vt:lpstr>
      <vt:lpstr>LSTM – Input and Forget Gate</vt:lpstr>
      <vt:lpstr>LSTM – Input and Forget Gate</vt:lpstr>
      <vt:lpstr>LSTM – Input, Forget and Output Gates</vt:lpstr>
      <vt:lpstr>GRU</vt:lpstr>
      <vt:lpstr>时延神经网络(TDNN)</vt:lpstr>
      <vt:lpstr>TDNN配置（Kaldi）</vt:lpstr>
      <vt:lpstr>TDNN-F</vt:lpstr>
      <vt:lpstr>TDNN-F</vt:lpstr>
      <vt:lpstr>CNN+TDNN-F</vt:lpstr>
      <vt:lpstr>Example: Deep Bidirectional LSTM Acoustic Model (Switchboard)</vt:lpstr>
      <vt:lpstr>Switchboard Results</vt:lpstr>
      <vt:lpstr>Conclusions</vt:lpstr>
      <vt:lpstr>Neural networks for phone recognition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Gaussian Mixture Models</dc:title>
  <dc:creator>Ying</dc:creator>
  <cp:lastModifiedBy>Ying SHEN</cp:lastModifiedBy>
  <cp:revision>548</cp:revision>
  <dcterms:created xsi:type="dcterms:W3CDTF">2021-07-19T01:01:37Z</dcterms:created>
  <dcterms:modified xsi:type="dcterms:W3CDTF">2023-12-28T01:35:22Z</dcterms:modified>
</cp:coreProperties>
</file>